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13.xml" ContentType="application/vnd.openxmlformats-officedocument.presentationml.slideMaster+xml"/>
  <Override PartName="/ppt/slideMasters/slideMaster6.xml" ContentType="application/vnd.openxmlformats-officedocument.presentationml.slideMaster+xml"/>
  <Override PartName="/ppt/slideMasters/slideMaster12.xml" ContentType="application/vnd.openxmlformats-officedocument.presentationml.slideMaster+xml"/>
  <Override PartName="/ppt/slideMasters/slideMaster5.xml" ContentType="application/vnd.openxmlformats-officedocument.presentationml.slideMaster+xml"/>
  <Override PartName="/ppt/slideMasters/slideMaster11.xml" ContentType="application/vnd.openxmlformats-officedocument.presentationml.slideMaster+xml"/>
  <Override PartName="/ppt/slideMasters/slideMaster4.xml" ContentType="application/vnd.openxmlformats-officedocument.presentationml.slideMaster+xml"/>
  <Override PartName="/ppt/slideMasters/slideMaster10.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Masters/slideMaster14.xml" ContentType="application/vnd.openxmlformats-officedocument.presentationml.slideMaster+xml"/>
  <Override PartName="/ppt/slideMasters/slideMaster27.xml" ContentType="application/vnd.openxmlformats-officedocument.presentationml.slideMaster+xml"/>
  <Override PartName="/ppt/slideMasters/slideMaster15.xml" ContentType="application/vnd.openxmlformats-officedocument.presentationml.slideMaster+xml"/>
  <Override PartName="/ppt/slideMasters/slideMaster26.xml" ContentType="application/vnd.openxmlformats-officedocument.presentationml.slideMaster+xml"/>
  <Override PartName="/ppt/slideMasters/slideMaster25.xml" ContentType="application/vnd.openxmlformats-officedocument.presentationml.slideMaster+xml"/>
  <Override PartName="/ppt/slideMasters/slideMaster24.xml" ContentType="application/vnd.openxmlformats-officedocument.presentationml.slideMaster+xml"/>
  <Override PartName="/ppt/slideMasters/slideMaster23.xml" ContentType="application/vnd.openxmlformats-officedocument.presentationml.slideMaster+xml"/>
  <Override PartName="/ppt/slideMasters/slideMaster22.xml" ContentType="application/vnd.openxmlformats-officedocument.presentationml.slideMaster+xml"/>
  <Override PartName="/ppt/slideMasters/slideMaster21.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18.xml" ContentType="application/vnd.openxmlformats-officedocument.presentationml.slideMaster+xml"/>
  <Override PartName="/ppt/slideMasters/_rels/slideMaster15.xml.rels" ContentType="application/vnd.openxmlformats-package.relationships+xml"/>
  <Override PartName="/ppt/slideMasters/_rels/slideMaster16.xml.rels" ContentType="application/vnd.openxmlformats-package.relationships+xml"/>
  <Override PartName="/ppt/slideMasters/_rels/slideMaster20.xml.rels" ContentType="application/vnd.openxmlformats-package.relationships+xml"/>
  <Override PartName="/ppt/slideMasters/_rels/slideMaster19.xml.rels" ContentType="application/vnd.openxmlformats-package.relationships+xml"/>
  <Override PartName="/ppt/slideMasters/_rels/slideMaster9.xml.rels" ContentType="application/vnd.openxmlformats-package.relationships+xml"/>
  <Override PartName="/ppt/slideMasters/_rels/slideMaster23.xml.rels" ContentType="application/vnd.openxmlformats-package.relationships+xml"/>
  <Override PartName="/ppt/slideMasters/_rels/slideMaster17.xml.rels" ContentType="application/vnd.openxmlformats-package.relationships+xml"/>
  <Override PartName="/ppt/slideMasters/_rels/slideMaster7.xml.rels" ContentType="application/vnd.openxmlformats-package.relationships+xml"/>
  <Override PartName="/ppt/slideMasters/_rels/slideMaster21.xml.rels" ContentType="application/vnd.openxmlformats-package.relationships+xml"/>
  <Override PartName="/ppt/slideMasters/_rels/slideMaster24.xml.rels" ContentType="application/vnd.openxmlformats-package.relationships+xml"/>
  <Override PartName="/ppt/slideMasters/_rels/slideMaster18.xml.rels" ContentType="application/vnd.openxmlformats-package.relationships+xml"/>
  <Override PartName="/ppt/slideMasters/_rels/slideMaster8.xml.rels" ContentType="application/vnd.openxmlformats-package.relationships+xml"/>
  <Override PartName="/ppt/slideMasters/_rels/slideMaster22.xml.rels" ContentType="application/vnd.openxmlformats-package.relationships+xml"/>
  <Override PartName="/ppt/slideMasters/_rels/slideMaster13.xml.rels" ContentType="application/vnd.openxmlformats-package.relationships+xml"/>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26.xml.rels" ContentType="application/vnd.openxmlformats-package.relationships+xml"/>
  <Override PartName="/ppt/slideMasters/_rels/slideMaster2.xml.rels" ContentType="application/vnd.openxmlformats-package.relationships+xml"/>
  <Override PartName="/ppt/slideMasters/_rels/slideMaster11.xml.rels" ContentType="application/vnd.openxmlformats-package.relationships+xml"/>
  <Override PartName="/ppt/slideMasters/_rels/slideMaster3.xml.rels" ContentType="application/vnd.openxmlformats-package.relationships+xml"/>
  <Override PartName="/ppt/slideMasters/_rels/slideMaster25.xml.rels" ContentType="application/vnd.openxmlformats-package.relationships+xml"/>
  <Override PartName="/ppt/slideMasters/_rels/slideMaster1.xml.rels" ContentType="application/vnd.openxmlformats-package.relationships+xml"/>
  <Override PartName="/ppt/slideMasters/_rels/slideMaster10.xml.rels" ContentType="application/vnd.openxmlformats-package.relationships+xml"/>
  <Override PartName="/ppt/slideMasters/_rels/slideMaster14.xml.rels" ContentType="application/vnd.openxmlformats-package.relationships+xml"/>
  <Override PartName="/ppt/slideMasters/_rels/slideMaster12.xml.rels" ContentType="application/vnd.openxmlformats-package.relationships+xml"/>
  <Override PartName="/ppt/slideMasters/_rels/slideMaster27.xml.rels" ContentType="application/vnd.openxmlformats-package.relationships+xml"/>
  <Override PartName="/ppt/slideMasters/slideMaster17.xml" ContentType="application/vnd.openxmlformats-officedocument.presentationml.slideMaster+xml"/>
  <Override PartName="/ppt/slideMasters/slideMaster16.xml" ContentType="application/vnd.openxmlformats-officedocument.presentationml.slideMaster+xml"/>
  <Override PartName="/ppt/theme/theme9.xml" ContentType="application/vnd.openxmlformats-officedocument.theme+xml"/>
  <Override PartName="/ppt/theme/theme27.xml" ContentType="application/vnd.openxmlformats-officedocument.theme+xml"/>
  <Override PartName="/ppt/theme/theme8.xml" ContentType="application/vnd.openxmlformats-officedocument.theme+xml"/>
  <Override PartName="/ppt/theme/theme26.xml" ContentType="application/vnd.openxmlformats-officedocument.theme+xml"/>
  <Override PartName="/ppt/theme/theme13.xml" ContentType="application/vnd.openxmlformats-officedocument.theme+xml"/>
  <Override PartName="/ppt/theme/theme7.xml" ContentType="application/vnd.openxmlformats-officedocument.theme+xml"/>
  <Override PartName="/ppt/theme/theme25.xml" ContentType="application/vnd.openxmlformats-officedocument.theme+xml"/>
  <Override PartName="/ppt/theme/theme12.xml" ContentType="application/vnd.openxmlformats-officedocument.theme+xml"/>
  <Override PartName="/ppt/theme/theme6.xml" ContentType="application/vnd.openxmlformats-officedocument.theme+xml"/>
  <Override PartName="/ppt/theme/theme24.xml" ContentType="application/vnd.openxmlformats-officedocument.theme+xml"/>
  <Override PartName="/ppt/theme/theme11.xml" ContentType="application/vnd.openxmlformats-officedocument.theme+xml"/>
  <Override PartName="/ppt/theme/theme5.xml" ContentType="application/vnd.openxmlformats-officedocument.theme+xml"/>
  <Override PartName="/ppt/theme/theme23.xml" ContentType="application/vnd.openxmlformats-officedocument.theme+xml"/>
  <Override PartName="/ppt/theme/theme10.xml" ContentType="application/vnd.openxmlformats-officedocument.theme+xml"/>
  <Override PartName="/ppt/theme/theme28.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7.xml" ContentType="application/vnd.openxmlformats-officedocument.theme+xml"/>
  <Override PartName="/ppt/theme/theme1.xml" ContentType="application/vnd.openxmlformats-officedocument.theme+xml"/>
  <Override PartName="/ppt/theme/theme20.xml" ContentType="application/vnd.openxmlformats-officedocument.theme+xml"/>
  <Override PartName="/ppt/theme/theme2.xml" ContentType="application/vnd.openxmlformats-officedocument.theme+xml"/>
  <Override PartName="/ppt/theme/theme18.xml" ContentType="application/vnd.openxmlformats-officedocument.theme+xml"/>
  <Override PartName="/ppt/theme/theme21.xml" ContentType="application/vnd.openxmlformats-officedocument.theme+xml"/>
  <Override PartName="/ppt/theme/theme3.xml" ContentType="application/vnd.openxmlformats-officedocument.theme+xml"/>
  <Override PartName="/ppt/theme/theme19.xml" ContentType="application/vnd.openxmlformats-officedocument.theme+xml"/>
  <Override PartName="/ppt/theme/theme4.xml" ContentType="application/vnd.openxmlformats-officedocument.theme+xml"/>
  <Override PartName="/ppt/theme/theme22.xml" ContentType="application/vnd.openxmlformats-officedocument.theme+xml"/>
  <Override PartName="/ppt/notesSlides/_rels/notesSlide12.xml.rels" ContentType="application/vnd.openxmlformats-package.relationships+xml"/>
  <Override PartName="/ppt/notesSlides/_rels/notesSlide20.xml.rels" ContentType="application/vnd.openxmlformats-package.relationships+xml"/>
  <Override PartName="/ppt/notesSlides/_rels/notesSlide19.xml.rels" ContentType="application/vnd.openxmlformats-package.relationships+xml"/>
  <Override PartName="/ppt/notesSlides/_rels/notesSlide11.xml.rels" ContentType="application/vnd.openxmlformats-package.relationships+xml"/>
  <Override PartName="/ppt/notesSlides/_rels/notesSlide26.xml.rels" ContentType="application/vnd.openxmlformats-package.relationships+xml"/>
  <Override PartName="/ppt/notesSlides/_rels/notesSlide1.xml.rels" ContentType="application/vnd.openxmlformats-package.relationships+xml"/>
  <Override PartName="/ppt/notesSlides/_rels/notesSlide7.xml.rels" ContentType="application/vnd.openxmlformats-package.relationships+xml"/>
  <Override PartName="/ppt/notesSlides/_rels/notesSlide14.xml.rels" ContentType="application/vnd.openxmlformats-package.relationships+xml"/>
  <Override PartName="/ppt/notesSlides/_rels/notesSlide33.xml.rels" ContentType="application/vnd.openxmlformats-package.relationships+xml"/>
  <Override PartName="/ppt/notesSlides/_rels/notesSlide13.xml.rels" ContentType="application/vnd.openxmlformats-package.relationships+xml"/>
  <Override PartName="/ppt/notesSlides/_rels/notesSlide6.xml.rels" ContentType="application/vnd.openxmlformats-package.relationships+xml"/>
  <Override PartName="/ppt/notesSlides/_rels/notesSlide9.xml.rels" ContentType="application/vnd.openxmlformats-package.relationships+xml"/>
  <Override PartName="/ppt/notesSlides/_rels/notesSlide8.xml.rels" ContentType="application/vnd.openxmlformats-package.relationships+xml"/>
  <Override PartName="/ppt/notesSlides/_rels/notesSlide10.xml.rels" ContentType="application/vnd.openxmlformats-package.relationships+xml"/>
  <Override PartName="/ppt/notesSlides/_rels/notesSlide25.xml.rels" ContentType="application/vnd.openxmlformats-package.relationships+xml"/>
  <Override PartName="/ppt/notesSlides/_rels/notesSlide18.xml.rels" ContentType="application/vnd.openxmlformats-package.relationships+xml"/>
  <Override PartName="/ppt/notesSlides/_rels/notesSlide31.xml.rels" ContentType="application/vnd.openxmlformats-package.relationships+xml"/>
  <Override PartName="/ppt/notesSlides/_rels/notesSlide15.xml.rels" ContentType="application/vnd.openxmlformats-package.relationships+xml"/>
  <Override PartName="/ppt/notesSlides/_rels/notesSlide22.xml.rels" ContentType="application/vnd.openxmlformats-package.relationships+xml"/>
  <Override PartName="/ppt/notesSlides/_rels/notesSlide32.xml.rels" ContentType="application/vnd.openxmlformats-package.relationships+xml"/>
  <Override PartName="/ppt/notesSlides/_rels/notesSlide16.xml.rels" ContentType="application/vnd.openxmlformats-package.relationships+xml"/>
  <Override PartName="/ppt/notesSlides/_rels/notesSlide23.xml.rels" ContentType="application/vnd.openxmlformats-package.relationships+xml"/>
  <Override PartName="/ppt/notesSlides/_rels/notesSlide17.xml.rels" ContentType="application/vnd.openxmlformats-package.relationships+xml"/>
  <Override PartName="/ppt/notesSlides/_rels/notesSlide24.xml.rels" ContentType="application/vnd.openxmlformats-package.relationships+xml"/>
  <Override PartName="/ppt/notesSlides/_rels/notesSlide34.xml.rels" ContentType="application/vnd.openxmlformats-package.relationships+xml"/>
  <Override PartName="/ppt/notesSlides/_rels/notesSlide27.xml.rels" ContentType="application/vnd.openxmlformats-package.relationships+xml"/>
  <Override PartName="/ppt/notesSlides/_rels/notesSlide28.xml.rels" ContentType="application/vnd.openxmlformats-package.relationships+xml"/>
  <Override PartName="/ppt/notesSlides/_rels/notesSlide4.xml.rels" ContentType="application/vnd.openxmlformats-package.relationships+xml"/>
  <Override PartName="/ppt/notesSlides/_rels/notesSlide29.xml.rels" ContentType="application/vnd.openxmlformats-package.relationships+xml"/>
  <Override PartName="/ppt/notesSlides/_rels/notesSlide30.xml.rels" ContentType="application/vnd.openxmlformats-package.relationships+xml"/>
  <Override PartName="/ppt/notesSlides/_rels/notesSlide21.xml.rels" ContentType="application/vnd.openxmlformats-package.relationships+xml"/>
  <Override PartName="/ppt/notesSlides/notesSlide32.xml" ContentType="application/vnd.openxmlformats-officedocument.presentationml.notesSlide+xml"/>
  <Override PartName="/ppt/notesSlides/notesSlide17.xml" ContentType="application/vnd.openxmlformats-officedocument.presentationml.notesSlide+xml"/>
  <Override PartName="/ppt/notesSlides/notesSlide8.xml" ContentType="application/vnd.openxmlformats-officedocument.presentationml.notesSlide+xml"/>
  <Override PartName="/ppt/notesSlides/notesSlide14.xml" ContentType="application/vnd.openxmlformats-officedocument.presentationml.notesSlide+xml"/>
  <Override PartName="/ppt/notesSlides/notesSlide20.xml" ContentType="application/vnd.openxmlformats-officedocument.presentationml.notesSlide+xml"/>
  <Override PartName="/ppt/notesSlides/notesSlide18.xml" ContentType="application/vnd.openxmlformats-officedocument.presentationml.notesSlide+xml"/>
  <Override PartName="/ppt/notesSlides/notesSlide9.xml" ContentType="application/vnd.openxmlformats-officedocument.presentationml.notesSlide+xml"/>
  <Override PartName="/ppt/notesSlides/notesSlide15.xml" ContentType="application/vnd.openxmlformats-officedocument.presentationml.notesSlide+xml"/>
  <Override PartName="/ppt/notesSlides/notesSlide6.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16.xml" ContentType="application/vnd.openxmlformats-officedocument.presentationml.notesSlide+xml"/>
  <Override PartName="/ppt/notesSlides/notesSlide7.xml" ContentType="application/vnd.openxmlformats-officedocument.presentationml.notesSlide+xml"/>
  <Override PartName="/ppt/notesSlides/notesSlide34.xml" ContentType="application/vnd.openxmlformats-officedocument.presentationml.notesSlide+xml"/>
  <Override PartName="/ppt/notesSlides/notesSlide13.xml" ContentType="application/vnd.openxmlformats-officedocument.presentationml.notesSlide+xml"/>
  <Override PartName="/ppt/notesSlides/notesSlide31.xml" ContentType="application/vnd.openxmlformats-officedocument.presentationml.notesSlide+xml"/>
  <Override PartName="/ppt/notesSlides/notesSlide4.xml" ContentType="application/vnd.openxmlformats-officedocument.presentationml.notesSlide+xml"/>
  <Override PartName="/ppt/notesSlides/notesSlide12.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19.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_rels/presentation.xml.rels" ContentType="application/vnd.openxmlformats-package.relationships+xml"/>
  <Override PartName="/ppt/media/image59.jpeg" ContentType="image/jpeg"/>
  <Override PartName="/ppt/media/image83.png" ContentType="image/png"/>
  <Override PartName="/ppt/media/image58.png" ContentType="image/png"/>
  <Override PartName="/ppt/media/image57.png" ContentType="image/png"/>
  <Override PartName="/ppt/media/image56.png" ContentType="image/png"/>
  <Override PartName="/ppt/media/image55.jpeg" ContentType="image/jpeg"/>
  <Override PartName="/ppt/media/image43.png" ContentType="image/png"/>
  <Override PartName="/ppt/media/image53.jpeg" ContentType="image/jpeg"/>
  <Override PartName="/ppt/media/image52.jpeg" ContentType="image/jpeg"/>
  <Override PartName="/ppt/media/image51.png" ContentType="image/png"/>
  <Override PartName="/ppt/media/image4.jpeg" ContentType="image/jpeg"/>
  <Override PartName="/ppt/media/image50.png" ContentType="image/png"/>
  <Override PartName="/ppt/media/image49.jpeg" ContentType="image/jpeg"/>
  <Override PartName="/ppt/media/image88.png" ContentType="image/png"/>
  <Override PartName="/ppt/media/image46.png" ContentType="image/png"/>
  <Override PartName="/ppt/media/image45.png" ContentType="image/png"/>
  <Override PartName="/ppt/media/image41.png" ContentType="image/png"/>
  <Override PartName="/ppt/media/image3.jpeg" ContentType="image/jpeg"/>
  <Override PartName="/ppt/media/image36.png" ContentType="image/png"/>
  <Override PartName="/ppt/media/image9.jpeg" ContentType="image/jpeg"/>
  <Override PartName="/ppt/media/image37.png" ContentType="image/png"/>
  <Override PartName="/ppt/media/image34.jpeg" ContentType="image/jpeg"/>
  <Override PartName="/ppt/media/image33.png" ContentType="image/png"/>
  <Override PartName="/ppt/media/image31.png" ContentType="image/png"/>
  <Override PartName="/ppt/media/image44.png" ContentType="image/png"/>
  <Override PartName="/ppt/media/image13.jpeg" ContentType="image/jpeg"/>
  <Override PartName="/ppt/media/image10.jpeg" ContentType="image/jpeg"/>
  <Override PartName="/ppt/media/image27.jpeg" ContentType="image/jpeg"/>
  <Override PartName="/ppt/media/image5.png" ContentType="image/png"/>
  <Override PartName="/ppt/media/image82.png" ContentType="image/png"/>
  <Override PartName="/ppt/media/image17.jpeg" ContentType="image/jpeg"/>
  <Override PartName="/ppt/media/image42.png" ContentType="image/png"/>
  <Override PartName="/ppt/media/image79.png" ContentType="image/png"/>
  <Override PartName="/ppt/media/image26.jpeg" ContentType="image/jpeg"/>
  <Override PartName="/ppt/media/image21.jpeg" ContentType="image/jpeg"/>
  <Override PartName="/ppt/media/image19.jpeg" ContentType="image/jpeg"/>
  <Override PartName="/ppt/media/image29.png" ContentType="image/png"/>
  <Override PartName="/ppt/media/image63.jpeg" ContentType="image/jpeg"/>
  <Override PartName="/ppt/media/image60.png" ContentType="image/png"/>
  <Override PartName="/ppt/media/image71.png" ContentType="image/png"/>
  <Override PartName="/ppt/media/image6.jpeg" ContentType="image/jpeg"/>
  <Override PartName="/ppt/media/image61.png" ContentType="image/png"/>
  <Override PartName="/ppt/media/image20.jpeg" ContentType="image/jpeg"/>
  <Override PartName="/ppt/media/image65.jpeg" ContentType="image/jpeg"/>
  <Override PartName="/ppt/media/image80.png" ContentType="image/png"/>
  <Override PartName="/ppt/media/image38.png" ContentType="image/png"/>
  <Override PartName="/ppt/media/image66.png" ContentType="image/png"/>
  <Override PartName="/ppt/media/image67.png" ContentType="image/png"/>
  <Override PartName="/ppt/media/image30.png" ContentType="image/png"/>
  <Override PartName="/ppt/media/image89.png" ContentType="image/png"/>
  <Override PartName="/ppt/media/image87.png" ContentType="image/png"/>
  <Override PartName="/ppt/media/image84.png" ContentType="image/png"/>
  <Override PartName="/ppt/media/image62.jpeg" ContentType="image/jpeg"/>
  <Override PartName="/ppt/media/image86.png" ContentType="image/png"/>
  <Override PartName="/ppt/media/image74.png" ContentType="image/png"/>
  <Override PartName="/ppt/media/image69.png" ContentType="image/png"/>
  <Override PartName="/ppt/media/image25.jpeg" ContentType="image/jpeg"/>
  <Override PartName="/ppt/media/image2.png" ContentType="image/png"/>
  <Override PartName="/ppt/media/image32.png" ContentType="image/png"/>
  <Override PartName="/ppt/media/image78.png" ContentType="image/png"/>
  <Override PartName="/ppt/media/image76.png" ContentType="image/png"/>
  <Override PartName="/ppt/media/image18.jpeg" ContentType="image/jpeg"/>
  <Override PartName="/ppt/media/image73.png" ContentType="image/png"/>
  <Override PartName="/ppt/media/image72.png" ContentType="image/png"/>
  <Override PartName="/ppt/media/image70.png" ContentType="image/png"/>
  <Override PartName="/ppt/media/image28.png" ContentType="image/png"/>
  <Override PartName="/ppt/media/image68.png" ContentType="image/png"/>
  <Override PartName="/ppt/media/image16.jpeg" ContentType="image/jpeg"/>
  <Override PartName="/ppt/media/image77.wmf" ContentType="image/x-wmf"/>
  <Override PartName="/ppt/media/image15.jpeg" ContentType="image/jpeg"/>
  <Override PartName="/ppt/media/image75.png" ContentType="image/png"/>
  <Override PartName="/ppt/media/image22.jpeg" ContentType="image/jpeg"/>
  <Override PartName="/ppt/media/image64.jpeg" ContentType="image/jpeg"/>
  <Override PartName="/ppt/media/image39.png" ContentType="image/png"/>
  <Override PartName="/ppt/media/image7.jpeg" ContentType="image/jpeg"/>
  <Override PartName="/ppt/media/image81.png" ContentType="image/png"/>
  <Override PartName="/ppt/media/image1.jpeg" ContentType="image/jpeg"/>
  <Override PartName="/ppt/media/image35.jpeg" ContentType="image/jpeg"/>
  <Override PartName="/ppt/media/image47.png" ContentType="image/png"/>
  <Override PartName="/ppt/media/image24.jpeg" ContentType="image/jpeg"/>
  <Override PartName="/ppt/media/image40.png" ContentType="image/png"/>
  <Override PartName="/ppt/media/image14.jpeg" ContentType="image/jpeg"/>
  <Override PartName="/ppt/media/image54.png" ContentType="image/png"/>
  <Override PartName="/ppt/media/image8.png" ContentType="image/png"/>
  <Override PartName="/ppt/media/image85.png" ContentType="image/png"/>
  <Override PartName="/ppt/media/image23.jpeg" ContentType="image/jpeg"/>
  <Override PartName="/ppt/media/image48.png" ContentType="image/png"/>
  <Override PartName="/ppt/media/image11.jpeg" ContentType="image/jpeg"/>
  <Override PartName="/ppt/media/image12.jpeg" ContentType="image/jpeg"/>
  <Override PartName="/ppt/slideLayouts/_rels/slideLayout167.xml.rels" ContentType="application/vnd.openxmlformats-package.relationships+xml"/>
  <Override PartName="/ppt/slideLayouts/_rels/slideLayout172.xml.rels" ContentType="application/vnd.openxmlformats-package.relationships+xml"/>
  <Override PartName="/ppt/slideLayouts/_rels/slideLayout166.xml.rels" ContentType="application/vnd.openxmlformats-package.relationships+xml"/>
  <Override PartName="/ppt/slideLayouts/_rels/slideLayout171.xml.rels" ContentType="application/vnd.openxmlformats-package.relationships+xml"/>
  <Override PartName="/ppt/slideLayouts/_rels/slideLayout163.xml.rels" ContentType="application/vnd.openxmlformats-package.relationships+xml"/>
  <Override PartName="/ppt/slideLayouts/_rels/slideLayout162.xml.rels" ContentType="application/vnd.openxmlformats-package.relationships+xml"/>
  <Override PartName="/ppt/slideLayouts/_rels/slideLayout153.xml.rels" ContentType="application/vnd.openxmlformats-package.relationships+xml"/>
  <Override PartName="/ppt/slideLayouts/_rels/slideLayout152.xml.rels" ContentType="application/vnd.openxmlformats-package.relationships+xml"/>
  <Override PartName="/ppt/slideLayouts/_rels/slideLayout151.xml.rels" ContentType="application/vnd.openxmlformats-package.relationships+xml"/>
  <Override PartName="/ppt/slideLayouts/_rels/slideLayout150.xml.rels" ContentType="application/vnd.openxmlformats-package.relationships+xml"/>
  <Override PartName="/ppt/slideLayouts/_rels/slideLayout324.xml.rels" ContentType="application/vnd.openxmlformats-package.relationships+xml"/>
  <Override PartName="/ppt/slideLayouts/_rels/slideLayout319.xml.rels" ContentType="application/vnd.openxmlformats-package.relationships+xml"/>
  <Override PartName="/ppt/slideLayouts/_rels/slideLayout298.xml.rels" ContentType="application/vnd.openxmlformats-package.relationships+xml"/>
  <Override PartName="/ppt/slideLayouts/_rels/slideLayout323.xml.rels" ContentType="application/vnd.openxmlformats-package.relationships+xml"/>
  <Override PartName="/ppt/slideLayouts/_rels/slideLayout318.xml.rels" ContentType="application/vnd.openxmlformats-package.relationships+xml"/>
  <Override PartName="/ppt/slideLayouts/_rels/slideLayout297.xml.rels" ContentType="application/vnd.openxmlformats-package.relationships+xml"/>
  <Override PartName="/ppt/slideLayouts/_rels/slideLayout143.xml.rels" ContentType="application/vnd.openxmlformats-package.relationships+xml"/>
  <Override PartName="/ppt/slideLayouts/_rels/slideLayout142.xml.rels" ContentType="application/vnd.openxmlformats-package.relationships+xml"/>
  <Override PartName="/ppt/slideLayouts/_rels/slideLayout141.xml.rels" ContentType="application/vnd.openxmlformats-package.relationships+xml"/>
  <Override PartName="/ppt/slideLayouts/_rels/slideLayout140.xml.rels" ContentType="application/vnd.openxmlformats-package.relationships+xml"/>
  <Override PartName="/ppt/slideLayouts/_rels/slideLayout159.xml.rels" ContentType="application/vnd.openxmlformats-package.relationships+xml"/>
  <Override PartName="/ppt/slideLayouts/_rels/slideLayout263.xml.rels" ContentType="application/vnd.openxmlformats-package.relationships+xml"/>
  <Override PartName="/ppt/slideLayouts/_rels/slideLayout314.xml.rels" ContentType="application/vnd.openxmlformats-package.relationships+xml"/>
  <Override PartName="/ppt/slideLayouts/_rels/slideLayout288.xml.rels" ContentType="application/vnd.openxmlformats-package.relationships+xml"/>
  <Override PartName="/ppt/slideLayouts/_rels/slideLayout293.xml.rels" ContentType="application/vnd.openxmlformats-package.relationships+xml"/>
  <Override PartName="/ppt/slideLayouts/_rels/slideLayout158.xml.rels" ContentType="application/vnd.openxmlformats-package.relationships+xml"/>
  <Override PartName="/ppt/slideLayouts/_rels/slideLayout262.xml.rels" ContentType="application/vnd.openxmlformats-package.relationships+xml"/>
  <Override PartName="/ppt/slideLayouts/_rels/slideLayout313.xml.rels" ContentType="application/vnd.openxmlformats-package.relationships+xml"/>
  <Override PartName="/ppt/slideLayouts/_rels/slideLayout308.xml.rels" ContentType="application/vnd.openxmlformats-package.relationships+xml"/>
  <Override PartName="/ppt/slideLayouts/_rels/slideLayout287.xml.rels" ContentType="application/vnd.openxmlformats-package.relationships+xml"/>
  <Override PartName="/ppt/slideLayouts/_rels/slideLayout292.xml.rels" ContentType="application/vnd.openxmlformats-package.relationships+xml"/>
  <Override PartName="/ppt/slideLayouts/_rels/slideLayout157.xml.rels" ContentType="application/vnd.openxmlformats-package.relationships+xml"/>
  <Override PartName="/ppt/slideLayouts/_rels/slideLayout261.xml.rels" ContentType="application/vnd.openxmlformats-package.relationships+xml"/>
  <Override PartName="/ppt/slideLayouts/_rels/slideLayout312.xml.rels" ContentType="application/vnd.openxmlformats-package.relationships+xml"/>
  <Override PartName="/ppt/slideLayouts/_rels/slideLayout291.xml.rels" ContentType="application/vnd.openxmlformats-package.relationships+xml"/>
  <Override PartName="/ppt/slideLayouts/_rels/slideLayout286.xml.rels" ContentType="application/vnd.openxmlformats-package.relationships+xml"/>
  <Override PartName="/ppt/slideLayouts/_rels/slideLayout307.xml.rels" ContentType="application/vnd.openxmlformats-package.relationships+xml"/>
  <Override PartName="/ppt/slideLayouts/_rels/slideLayout283.xml.rels" ContentType="application/vnd.openxmlformats-package.relationships+xml"/>
  <Override PartName="/ppt/slideLayouts/_rels/slideLayout304.xml.rels" ContentType="application/vnd.openxmlformats-package.relationships+xml"/>
  <Override PartName="/ppt/slideLayouts/_rels/slideLayout136.xml.rels" ContentType="application/vnd.openxmlformats-package.relationships+xml"/>
  <Override PartName="/ppt/slideLayouts/_rels/slideLayout20.xml.rels" ContentType="application/vnd.openxmlformats-package.relationships+xml"/>
  <Override PartName="/ppt/slideLayouts/_rels/slideLayout280.xml.rels" ContentType="application/vnd.openxmlformats-package.relationships+xml"/>
  <Override PartName="/ppt/slideLayouts/_rels/slideLayout275.xml.rels" ContentType="application/vnd.openxmlformats-package.relationships+xml"/>
  <Override PartName="/ppt/slideLayouts/_rels/slideLayout301.xml.rels" ContentType="application/vnd.openxmlformats-package.relationships+xml"/>
  <Override PartName="/ppt/slideLayouts/_rels/slideLayout133.xml.rels" ContentType="application/vnd.openxmlformats-package.relationships+xml"/>
  <Override PartName="/ppt/slideLayouts/_rels/slideLayout128.xml.rels" ContentType="application/vnd.openxmlformats-package.relationships+xml"/>
  <Override PartName="/ppt/slideLayouts/_rels/slideLayout132.xml.rels" ContentType="application/vnd.openxmlformats-package.relationships+xml"/>
  <Override PartName="/ppt/slideLayouts/_rels/slideLayout127.xml.rels" ContentType="application/vnd.openxmlformats-package.relationships+xml"/>
  <Override PartName="/ppt/slideLayouts/_rels/slideLayout130.xml.rels" ContentType="application/vnd.openxmlformats-package.relationships+xml"/>
  <Override PartName="/ppt/slideLayouts/_rels/slideLayout295.xml.rels" ContentType="application/vnd.openxmlformats-package.relationships+xml"/>
  <Override PartName="/ppt/slideLayouts/_rels/slideLayout321.xml.rels" ContentType="application/vnd.openxmlformats-package.relationships+xml"/>
  <Override PartName="/ppt/slideLayouts/_rels/slideLayout316.xml.rels" ContentType="application/vnd.openxmlformats-package.relationships+xml"/>
  <Override PartName="/ppt/slideLayouts/_rels/slideLayout148.xml.rels" ContentType="application/vnd.openxmlformats-package.relationships+xml"/>
  <Override PartName="/ppt/slideLayouts/_rels/slideLayout303.xml.rels" ContentType="application/vnd.openxmlformats-package.relationships+xml"/>
  <Override PartName="/ppt/slideLayouts/_rels/slideLayout296.xml.rels" ContentType="application/vnd.openxmlformats-package.relationships+xml"/>
  <Override PartName="/ppt/slideLayouts/_rels/slideLayout317.xml.rels" ContentType="application/vnd.openxmlformats-package.relationships+xml"/>
  <Override PartName="/ppt/slideLayouts/_rels/slideLayout322.xml.rels" ContentType="application/vnd.openxmlformats-package.relationships+xml"/>
  <Override PartName="/ppt/slideLayouts/_rels/slideLayout149.xml.rels" ContentType="application/vnd.openxmlformats-package.relationships+xml"/>
  <Override PartName="/ppt/slideLayouts/_rels/slideLayout33.xml.rels" ContentType="application/vnd.openxmlformats-package.relationships+xml"/>
  <Override PartName="/ppt/slideLayouts/_rels/slideLayout201.xml.rels" ContentType="application/vnd.openxmlformats-package.relationships+xml"/>
  <Override PartName="/ppt/slideLayouts/_rels/slideLayout175.xml.rels" ContentType="application/vnd.openxmlformats-package.relationships+xml"/>
  <Override PartName="/ppt/slideLayouts/_rels/slideLayout155.xml.rels" ContentType="application/vnd.openxmlformats-package.relationships+xml"/>
  <Override PartName="/ppt/slideLayouts/_rels/slideLayout160.xml.rels" ContentType="application/vnd.openxmlformats-package.relationships+xml"/>
  <Override PartName="/ppt/slideLayouts/_rels/slideLayout51.xml.rels" ContentType="application/vnd.openxmlformats-package.relationships+xml"/>
  <Override PartName="/ppt/slideLayouts/_rels/slideLayout154.xml.rels" ContentType="application/vnd.openxmlformats-package.relationships+xml"/>
  <Override PartName="/ppt/slideLayouts/_rels/slideLayout50.xml.rels" ContentType="application/vnd.openxmlformats-package.relationships+xml"/>
  <Override PartName="/ppt/slideLayouts/_rels/slideLayout245.xml.rels" ContentType="application/vnd.openxmlformats-package.relationships+xml"/>
  <Override PartName="/ppt/slideLayouts/_rels/slideLayout14.xml.rels" ContentType="application/vnd.openxmlformats-package.relationships+xml"/>
  <Override PartName="/ppt/slideLayouts/_rels/slideLayout265.xml.rels" ContentType="application/vnd.openxmlformats-package.relationships+xml"/>
  <Override PartName="/ppt/slideLayouts/_rels/slideLayout266.xml.rels" ContentType="application/vnd.openxmlformats-package.relationships+xml"/>
  <Override PartName="/ppt/slideLayouts/_rels/slideLayout15.xml.rels" ContentType="application/vnd.openxmlformats-package.relationships+xml"/>
  <Override PartName="/ppt/slideLayouts/_rels/slideLayout11.xml.rels" ContentType="application/vnd.openxmlformats-package.relationships+xml"/>
  <Override PartName="/ppt/slideLayouts/_rels/slideLayout244.xml.rels" ContentType="application/vnd.openxmlformats-package.relationships+xml"/>
  <Override PartName="/ppt/slideLayouts/_rels/slideLayout1.xml.rels" ContentType="application/vnd.openxmlformats-package.relationships+xml"/>
  <Override PartName="/ppt/slideLayouts/_rels/slideLayout278.xml.rels" ContentType="application/vnd.openxmlformats-package.relationships+xml"/>
  <Override PartName="/ppt/slideLayouts/_rels/slideLayout27.xml.rels" ContentType="application/vnd.openxmlformats-package.relationships+xml"/>
  <Override PartName="/ppt/slideLayouts/_rels/slideLayout47.xml.rels" ContentType="application/vnd.openxmlformats-package.relationships+xml"/>
  <Override PartName="/ppt/slideLayouts/_rels/slideLayout52.xml.rels" ContentType="application/vnd.openxmlformats-package.relationships+xml"/>
  <Override PartName="/ppt/slideLayouts/_rels/slideLayout91.xml.rels" ContentType="application/vnd.openxmlformats-package.relationships+xml"/>
  <Override PartName="/ppt/slideLayouts/_rels/slideLayout86.xml.rels" ContentType="application/vnd.openxmlformats-package.relationships+xml"/>
  <Override PartName="/ppt/slideLayouts/_rels/slideLayout103.xml.rels" ContentType="application/vnd.openxmlformats-package.relationships+xml"/>
  <Override PartName="/ppt/slideLayouts/_rels/slideLayout250.xml.rels" ContentType="application/vnd.openxmlformats-package.relationships+xml"/>
  <Override PartName="/ppt/slideLayouts/_rels/slideLayout146.xml.rels" ContentType="application/vnd.openxmlformats-package.relationships+xml"/>
  <Override PartName="/ppt/slideLayouts/_rels/slideLayout46.xml.rels" ContentType="application/vnd.openxmlformats-package.relationships+xml"/>
  <Override PartName="/ppt/slideLayouts/_rels/slideLayout231.xml.rels" ContentType="application/vnd.openxmlformats-package.relationships+xml"/>
  <Override PartName="/ppt/slideLayouts/_rels/slideLayout258.xml.rels" ContentType="application/vnd.openxmlformats-package.relationships+xml"/>
  <Override PartName="/ppt/slideLayouts/_rels/slideLayout305.xml.rels" ContentType="application/vnd.openxmlformats-package.relationships+xml"/>
  <Override PartName="/ppt/slideLayouts/_rels/slideLayout284.xml.rels" ContentType="application/vnd.openxmlformats-package.relationships+xml"/>
  <Override PartName="/ppt/slideLayouts/_rels/slideLayout310.xml.rels" ContentType="application/vnd.openxmlformats-package.relationships+xml"/>
  <Override PartName="/ppt/slideLayouts/_rels/slideLayout89.xml.rels" ContentType="application/vnd.openxmlformats-package.relationships+xml"/>
  <Override PartName="/ppt/slideLayouts/_rels/slideLayout94.xml.rels" ContentType="application/vnd.openxmlformats-package.relationships+xml"/>
  <Override PartName="/ppt/slideLayouts/_rels/slideLayout137.xml.rels" ContentType="application/vnd.openxmlformats-package.relationships+xml"/>
  <Override PartName="/ppt/slideLayouts/_rels/slideLayout21.xml.rels" ContentType="application/vnd.openxmlformats-package.relationships+xml"/>
  <Override PartName="/ppt/slideLayouts/_rels/slideLayout272.xml.rels" ContentType="application/vnd.openxmlformats-package.relationships+xml"/>
  <Override PartName="/ppt/slideLayouts/_rels/slideLayout125.xml.rels" ContentType="application/vnd.openxmlformats-package.relationships+xml"/>
  <Override PartName="/ppt/slideLayouts/_rels/slideLayout17.xml.rels" ContentType="application/vnd.openxmlformats-package.relationships+xml"/>
  <Override PartName="/ppt/slideLayouts/_rels/slideLayout268.xml.rels" ContentType="application/vnd.openxmlformats-package.relationships+xml"/>
  <Override PartName="/ppt/slideLayouts/_rels/slideLayout242.xml.rels" ContentType="application/vnd.openxmlformats-package.relationships+xml"/>
  <Override PartName="/ppt/slideLayouts/_rels/slideLayout237.xml.rels" ContentType="application/vnd.openxmlformats-package.relationships+xml"/>
  <Override PartName="/ppt/slideLayouts/_rels/slideLayout78.xml.rels" ContentType="application/vnd.openxmlformats-package.relationships+xml"/>
  <Override PartName="/ppt/slideLayouts/_rels/slideLayout77.xml.rels" ContentType="application/vnd.openxmlformats-package.relationships+xml"/>
  <Override PartName="/ppt/slideLayouts/_rels/slideLayout210.xml.rels" ContentType="application/vnd.openxmlformats-package.relationships+xml"/>
  <Override PartName="/ppt/slideLayouts/_rels/slideLayout106.xml.rels" ContentType="application/vnd.openxmlformats-package.relationships+xml"/>
  <Override PartName="/ppt/slideLayouts/_rels/slideLayout97.xml.rels" ContentType="application/vnd.openxmlformats-package.relationships+xml"/>
  <Override PartName="/ppt/slideLayouts/_rels/slideLayout75.xml.rels" ContentType="application/vnd.openxmlformats-package.relationships+xml"/>
  <Override PartName="/ppt/slideLayouts/_rels/slideLayout80.xml.rels" ContentType="application/vnd.openxmlformats-package.relationships+xml"/>
  <Override PartName="/ppt/slideLayouts/_rels/slideLayout222.xml.rels" ContentType="application/vnd.openxmlformats-package.relationships+xml"/>
  <Override PartName="/ppt/slideLayouts/_rels/slideLayout221.xml.rels" ContentType="application/vnd.openxmlformats-package.relationships+xml"/>
  <Override PartName="/ppt/slideLayouts/_rels/slideLayout220.xml.rels" ContentType="application/vnd.openxmlformats-package.relationships+xml"/>
  <Override PartName="/ppt/slideLayouts/_rels/slideLayout67.xml.rels" ContentType="application/vnd.openxmlformats-package.relationships+xml"/>
  <Override PartName="/ppt/slideLayouts/_rels/slideLayout174.xml.rels" ContentType="application/vnd.openxmlformats-package.relationships+xml"/>
  <Override PartName="/ppt/slideLayouts/_rels/slideLayout69.xml.rels" ContentType="application/vnd.openxmlformats-package.relationships+xml"/>
  <Override PartName="/ppt/slideLayouts/_rels/slideLayout68.xml.rels" ContentType="application/vnd.openxmlformats-package.relationships+xml"/>
  <Override PartName="/ppt/slideLayouts/_rels/slideLayout234.xml.rels" ContentType="application/vnd.openxmlformats-package.relationships+xml"/>
  <Override PartName="/ppt/slideLayouts/_rels/slideLayout243.xml.rels" ContentType="application/vnd.openxmlformats-package.relationships+xml"/>
  <Override PartName="/ppt/slideLayouts/_rels/slideLayout238.xml.rels" ContentType="application/vnd.openxmlformats-package.relationships+xml"/>
  <Override PartName="/ppt/slideLayouts/_rels/slideLayout26.xml.rels" ContentType="application/vnd.openxmlformats-package.relationships+xml"/>
  <Override PartName="/ppt/slideLayouts/_rels/slideLayout31.xml.rels" ContentType="application/vnd.openxmlformats-package.relationships+xml"/>
  <Override PartName="/ppt/slideLayouts/_rels/slideLayout135.xml.rels" ContentType="application/vnd.openxmlformats-package.relationships+xml"/>
  <Override PartName="/ppt/slideLayouts/_rels/slideLayout282.xml.rels" ContentType="application/vnd.openxmlformats-package.relationships+xml"/>
  <Override PartName="/ppt/slideLayouts/_rels/slideLayout131.xml.rels" ContentType="application/vnd.openxmlformats-package.relationships+xml"/>
  <Override PartName="/ppt/slideLayouts/_rels/slideLayout126.xml.rels" ContentType="application/vnd.openxmlformats-package.relationships+xml"/>
  <Override PartName="/ppt/slideLayouts/_rels/slideLayout22.xml.rels" ContentType="application/vnd.openxmlformats-package.relationships+xml"/>
  <Override PartName="/ppt/slideLayouts/_rels/slideLayout61.xml.rels" ContentType="application/vnd.openxmlformats-package.relationships+xml"/>
  <Override PartName="/ppt/slideLayouts/_rels/slideLayout195.xml.rels" ContentType="application/vnd.openxmlformats-package.relationships+xml"/>
  <Override PartName="/ppt/slideLayouts/_rels/slideLayout216.xml.rels" ContentType="application/vnd.openxmlformats-package.relationships+xml"/>
  <Override PartName="/ppt/slideLayouts/_rels/slideLayout320.xml.rels" ContentType="application/vnd.openxmlformats-package.relationships+xml"/>
  <Override PartName="/ppt/slideLayouts/_rels/slideLayout170.xml.rels" ContentType="application/vnd.openxmlformats-package.relationships+xml"/>
  <Override PartName="/ppt/slideLayouts/_rels/slideLayout165.xml.rels" ContentType="application/vnd.openxmlformats-package.relationships+xml"/>
  <Override PartName="/ppt/slideLayouts/_rels/slideLayout57.xml.rels" ContentType="application/vnd.openxmlformats-package.relationships+xml"/>
  <Override PartName="/ppt/slideLayouts/_rels/slideLayout36.xml.rels" ContentType="application/vnd.openxmlformats-package.relationships+xml"/>
  <Override PartName="/ppt/slideLayouts/_rels/slideLayout41.xml.rels" ContentType="application/vnd.openxmlformats-package.relationships+xml"/>
  <Override PartName="/ppt/slideLayouts/_rels/slideLayout253.xml.rels" ContentType="application/vnd.openxmlformats-package.relationships+xml"/>
  <Override PartName="/ppt/slideLayouts/_rels/slideLayout248.xml.rels" ContentType="application/vnd.openxmlformats-package.relationships+xml"/>
  <Override PartName="/ppt/slideLayouts/_rels/slideLayout145.xml.rels" ContentType="application/vnd.openxmlformats-package.relationships+xml"/>
  <Override PartName="/ppt/slideLayouts/_rels/slideLayout44.xml.rels" ContentType="application/vnd.openxmlformats-package.relationships+xml"/>
  <Override PartName="/ppt/slideLayouts/_rels/slideLayout256.xml.rels" ContentType="application/vnd.openxmlformats-package.relationships+xml"/>
  <Override PartName="/ppt/slideLayouts/_rels/slideLayout18.xml.rels" ContentType="application/vnd.openxmlformats-package.relationships+xml"/>
  <Override PartName="/ppt/slideLayouts/_rels/slideLayout269.xml.rels" ContentType="application/vnd.openxmlformats-package.relationships+xml"/>
  <Override PartName="/ppt/slideLayouts/_rels/slideLayout55.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12.xml.rels" ContentType="application/vnd.openxmlformats-package.relationships+xml"/>
  <Override PartName="/ppt/slideLayouts/_rels/slideLayout45.xml.rels" ContentType="application/vnd.openxmlformats-package.relationships+xml"/>
  <Override PartName="/ppt/slideLayouts/_rels/slideLayout227.xml.rels" ContentType="application/vnd.openxmlformats-package.relationships+xml"/>
  <Override PartName="/ppt/slideLayouts/_rels/slideLayout207.xml.rels" ContentType="application/vnd.openxmlformats-package.relationships+xml"/>
  <Override PartName="/ppt/slideLayouts/_rels/slideLayout95.xml.rels" ContentType="application/vnd.openxmlformats-package.relationships+xml"/>
  <Override PartName="/ppt/slideLayouts/_rels/slideLayout65.xml.rels" ContentType="application/vnd.openxmlformats-package.relationships+xml"/>
  <Override PartName="/ppt/slideLayouts/_rels/slideLayout273.xml.rels" ContentType="application/vnd.openxmlformats-package.relationships+xml"/>
  <Override PartName="/ppt/slideLayouts/_rels/slideLayout169.xml.rels" ContentType="application/vnd.openxmlformats-package.relationships+xml"/>
  <Override PartName="/ppt/slideLayouts/_rels/slideLayout84.xml.rels" ContentType="application/vnd.openxmlformats-package.relationships+xml"/>
  <Override PartName="/ppt/slideLayouts/_rels/slideLayout249.xml.rels" ContentType="application/vnd.openxmlformats-package.relationships+xml"/>
  <Override PartName="/ppt/slideLayouts/_rels/slideLayout254.xml.rels" ContentType="application/vnd.openxmlformats-package.relationships+xml"/>
  <Override PartName="/ppt/slideLayouts/_rels/slideLayout98.xml.rels" ContentType="application/vnd.openxmlformats-package.relationships+xml"/>
  <Override PartName="/ppt/slideLayouts/_rels/slideLayout8.xml.rels" ContentType="application/vnd.openxmlformats-package.relationships+xml"/>
  <Override PartName="/ppt/slideLayouts/_rels/slideLayout200.xml.rels" ContentType="application/vnd.openxmlformats-package.relationships+xml"/>
  <Override PartName="/ppt/slideLayouts/_rels/slideLayout9.xml.rels" ContentType="application/vnd.openxmlformats-package.relationships+xml"/>
  <Override PartName="/ppt/slideLayouts/_rels/slideLayout193.xml.rels" ContentType="application/vnd.openxmlformats-package.relationships+xml"/>
  <Override PartName="/ppt/slideLayouts/_rels/slideLayout239.xml.rels" ContentType="application/vnd.openxmlformats-package.relationships+xml"/>
  <Override PartName="/ppt/slideLayouts/_rels/slideLayout255.xml.rels" ContentType="application/vnd.openxmlformats-package.relationships+xml"/>
  <Override PartName="/ppt/slideLayouts/_rels/slideLayout99.xml.rels" ContentType="application/vnd.openxmlformats-package.relationships+xml"/>
  <Override PartName="/ppt/slideLayouts/_rels/slideLayout236.xml.rels" ContentType="application/vnd.openxmlformats-package.relationships+xml"/>
  <Override PartName="/ppt/slideLayouts/_rels/slideLayout241.xml.rels" ContentType="application/vnd.openxmlformats-package.relationships+xml"/>
  <Override PartName="/ppt/slideLayouts/_rels/slideLayout90.xml.rels" ContentType="application/vnd.openxmlformats-package.relationships+xml"/>
  <Override PartName="/ppt/slideLayouts/_rels/slideLayout85.xml.rels" ContentType="application/vnd.openxmlformats-package.relationships+xml"/>
  <Override PartName="/ppt/slideLayouts/_rels/slideLayout194.xml.rels" ContentType="application/vnd.openxmlformats-package.relationships+xml"/>
  <Override PartName="/ppt/slideLayouts/_rels/slideLayout215.xml.rels" ContentType="application/vnd.openxmlformats-package.relationships+xml"/>
  <Override PartName="/ppt/slideLayouts/_rels/slideLayout189.xml.rels" ContentType="application/vnd.openxmlformats-package.relationships+xml"/>
  <Override PartName="/ppt/slideLayouts/_rels/slideLayout229.xml.rels" ContentType="application/vnd.openxmlformats-package.relationships+xml"/>
  <Override PartName="/ppt/slideLayouts/_rels/slideLayout233.xml.rels" ContentType="application/vnd.openxmlformats-package.relationships+xml"/>
  <Override PartName="/ppt/slideLayouts/_rels/slideLayout7.xml.rels" ContentType="application/vnd.openxmlformats-package.relationships+xml"/>
  <Override PartName="/ppt/slideLayouts/_rels/slideLayout232.xml.rels" ContentType="application/vnd.openxmlformats-package.relationships+xml"/>
  <Override PartName="/ppt/slideLayouts/_rels/slideLayout228.xml.rels" ContentType="application/vnd.openxmlformats-package.relationships+xml"/>
  <Override PartName="/ppt/slideLayouts/_rels/slideLayout32.xml.rels" ContentType="application/vnd.openxmlformats-package.relationships+xml"/>
  <Override PartName="/ppt/slideLayouts/_rels/slideLayout16.xml.rels" ContentType="application/vnd.openxmlformats-package.relationships+xml"/>
  <Override PartName="/ppt/slideLayouts/_rels/slideLayout267.xml.rels" ContentType="application/vnd.openxmlformats-package.relationships+xml"/>
  <Override PartName="/ppt/slideLayouts/_rels/slideLayout208.xml.rels" ContentType="application/vnd.openxmlformats-package.relationships+xml"/>
  <Override PartName="/ppt/slideLayouts/_rels/slideLayout96.xml.rels" ContentType="application/vnd.openxmlformats-package.relationships+xml"/>
  <Override PartName="/ppt/slideLayouts/_rels/slideLayout66.xml.rels" ContentType="application/vnd.openxmlformats-package.relationships+xml"/>
  <Override PartName="/ppt/slideLayouts/_rels/slideLayout82.xml.rels" ContentType="application/vnd.openxmlformats-package.relationships+xml"/>
  <Override PartName="/ppt/slideLayouts/_rels/slideLayout70.xml.rels" ContentType="application/vnd.openxmlformats-package.relationships+xml"/>
  <Override PartName="/ppt/slideLayouts/_rels/slideLayout186.xml.rels" ContentType="application/vnd.openxmlformats-package.relationships+xml"/>
  <Override PartName="/ppt/slideLayouts/_rels/slideLayout56.xml.rels" ContentType="application/vnd.openxmlformats-package.relationships+xml"/>
  <Override PartName="/ppt/slideLayouts/_rels/slideLayout315.xml.rels" ContentType="application/vnd.openxmlformats-package.relationships+xml"/>
  <Override PartName="/ppt/slideLayouts/_rels/slideLayout60.xml.rels" ContentType="application/vnd.openxmlformats-package.relationships+xml"/>
  <Override PartName="/ppt/slideLayouts/_rels/slideLayout164.xml.rels" ContentType="application/vnd.openxmlformats-package.relationships+xml"/>
  <Override PartName="/ppt/slideLayouts/_rels/slideLayout79.xml.rels" ContentType="application/vnd.openxmlformats-package.relationships+xml"/>
  <Override PartName="/ppt/slideLayouts/_rels/slideLayout199.xml.rels" ContentType="application/vnd.openxmlformats-package.relationships+xml"/>
  <Override PartName="/ppt/slideLayouts/_rels/slideLayout83.xml.rels" ContentType="application/vnd.openxmlformats-package.relationships+xml"/>
  <Override PartName="/ppt/slideLayouts/_rels/slideLayout119.xml.rels" ContentType="application/vnd.openxmlformats-package.relationships+xml"/>
  <Override PartName="/ppt/slideLayouts/_rels/slideLayout223.xml.rels" ContentType="application/vnd.openxmlformats-package.relationships+xml"/>
  <Override PartName="/ppt/slideLayouts/_rels/slideLayout115.xml.rels" ContentType="application/vnd.openxmlformats-package.relationships+xml"/>
  <Override PartName="/ppt/slideLayouts/_rels/slideLayout120.xml.rels" ContentType="application/vnd.openxmlformats-package.relationships+xml"/>
  <Override PartName="/ppt/slideLayouts/_rels/slideLayout76.xml.rels" ContentType="application/vnd.openxmlformats-package.relationships+xml"/>
  <Override PartName="/ppt/slideLayouts/_rels/slideLayout81.xml.rels" ContentType="application/vnd.openxmlformats-package.relationships+xml"/>
  <Override PartName="/ppt/slideLayouts/_rels/slideLayout206.xml.rels" ContentType="application/vnd.openxmlformats-package.relationships+xml"/>
  <Override PartName="/ppt/slideLayouts/_rels/slideLayout185.xml.rels" ContentType="application/vnd.openxmlformats-package.relationships+xml"/>
  <Override PartName="/ppt/slideLayouts/_rels/slideLayout42.xml.rels" ContentType="application/vnd.openxmlformats-package.relationships+xml"/>
  <Override PartName="/ppt/slideLayouts/_rels/slideLayout37.xml.rels" ContentType="application/vnd.openxmlformats-package.relationships+xml"/>
  <Override PartName="/ppt/slideLayouts/_rels/slideLayout198.xml.rels" ContentType="application/vnd.openxmlformats-package.relationships+xml"/>
  <Override PartName="/ppt/slideLayouts/_rels/slideLayout219.xml.rels" ContentType="application/vnd.openxmlformats-package.relationships+xml"/>
  <Override PartName="/ppt/slideLayouts/_rels/slideLayout34.xml.rels" ContentType="application/vnd.openxmlformats-package.relationships+xml"/>
  <Override PartName="/ppt/slideLayouts/_rels/slideLayout138.xml.rels" ContentType="application/vnd.openxmlformats-package.relationships+xml"/>
  <Override PartName="/ppt/slideLayouts/_rels/slideLayout290.xml.rels" ContentType="application/vnd.openxmlformats-package.relationships+xml"/>
  <Override PartName="/ppt/slideLayouts/_rels/slideLayout306.xml.rels" ContentType="application/vnd.openxmlformats-package.relationships+xml"/>
  <Override PartName="/ppt/slideLayouts/_rels/slideLayout311.xml.rels" ContentType="application/vnd.openxmlformats-package.relationships+xml"/>
  <Override PartName="/ppt/slideLayouts/_rels/slideLayout285.xml.rels" ContentType="application/vnd.openxmlformats-package.relationships+xml"/>
  <Override PartName="/ppt/slideLayouts/_rels/slideLayout226.xml.rels" ContentType="application/vnd.openxmlformats-package.relationships+xml"/>
  <Override PartName="/ppt/slideLayouts/_rels/slideLayout271.xml.rels" ContentType="application/vnd.openxmlformats-package.relationships+xml"/>
  <Override PartName="/ppt/slideLayouts/_rels/slideLayout124.xml.rels" ContentType="application/vnd.openxmlformats-package.relationships+xml"/>
  <Override PartName="/ppt/slideLayouts/_rels/slideLayout13.xml.rels" ContentType="application/vnd.openxmlformats-package.relationships+xml"/>
  <Override PartName="/ppt/slideLayouts/_rels/slideLayout161.xml.rels" ContentType="application/vnd.openxmlformats-package.relationships+xml"/>
  <Override PartName="/ppt/slideLayouts/_rels/slideLayout257.xml.rels" ContentType="application/vnd.openxmlformats-package.relationships+xml"/>
  <Override PartName="/ppt/slideLayouts/_rels/slideLayout6.xml.rels" ContentType="application/vnd.openxmlformats-package.relationships+xml"/>
  <Override PartName="/ppt/slideLayouts/_rels/slideLayout116.xml.rels" ContentType="application/vnd.openxmlformats-package.relationships+xml"/>
  <Override PartName="/ppt/slideLayouts/_rels/slideLayout121.xml.rels" ContentType="application/vnd.openxmlformats-package.relationships+xml"/>
  <Override PartName="/ppt/slideLayouts/_rels/slideLayout224.xml.rels" ContentType="application/vnd.openxmlformats-package.relationships+xml"/>
  <Override PartName="/ppt/slideLayouts/_rels/slideLayout156.xml.rels" ContentType="application/vnd.openxmlformats-package.relationships+xml"/>
  <Override PartName="/ppt/slideLayouts/_rels/slideLayout260.xml.rels" ContentType="application/vnd.openxmlformats-package.relationships+xml"/>
  <Override PartName="/ppt/slideLayouts/_rels/slideLayout113.xml.rels" ContentType="application/vnd.openxmlformats-package.relationships+xml"/>
  <Override PartName="/ppt/slideLayouts/_rels/slideLayout180.xml.rels" ContentType="application/vnd.openxmlformats-package.relationships+xml"/>
  <Override PartName="/ppt/slideLayouts/_rels/slideLayout23.xml.rels" ContentType="application/vnd.openxmlformats-package.relationships+xml"/>
  <Override PartName="/ppt/slideLayouts/_rels/slideLayout300.xml.rels" ContentType="application/vnd.openxmlformats-package.relationships+xml"/>
  <Override PartName="/ppt/slideLayouts/_rels/slideLayout274.xml.rels" ContentType="application/vnd.openxmlformats-package.relationships+xml"/>
  <Override PartName="/ppt/slideLayouts/_rels/slideLayout59.xml.rels" ContentType="application/vnd.openxmlformats-package.relationships+xml"/>
  <Override PartName="/ppt/slideLayouts/_rels/slideLayout64.xml.rels" ContentType="application/vnd.openxmlformats-package.relationships+xml"/>
  <Override PartName="/ppt/slideLayouts/_rels/slideLayout107.xml.rels" ContentType="application/vnd.openxmlformats-package.relationships+xml"/>
  <Override PartName="/ppt/slideLayouts/_rels/slideLayout190.xml.rels" ContentType="application/vnd.openxmlformats-package.relationships+xml"/>
  <Override PartName="/ppt/slideLayouts/_rels/slideLayout211.xml.rels" ContentType="application/vnd.openxmlformats-package.relationships+xml"/>
  <Override PartName="/ppt/slideLayouts/_rels/slideLayout309.xml.rels" ContentType="application/vnd.openxmlformats-package.relationships+xml"/>
  <Override PartName="/ppt/slideLayouts/_rels/slideLayout3.xml.rels" ContentType="application/vnd.openxmlformats-package.relationships+xml"/>
  <Override PartName="/ppt/slideLayouts/_rels/slideLayout240.xml.rels" ContentType="application/vnd.openxmlformats-package.relationships+xml"/>
  <Override PartName="/ppt/slideLayouts/_rels/slideLayout235.xml.rels" ContentType="application/vnd.openxmlformats-package.relationships+xml"/>
  <Override PartName="/ppt/slideLayouts/_rels/slideLayout289.xml.rels" ContentType="application/vnd.openxmlformats-package.relationships+xml"/>
  <Override PartName="/ppt/slideLayouts/_rels/slideLayout168.xml.rels" ContentType="application/vnd.openxmlformats-package.relationships+xml"/>
  <Override PartName="/ppt/slideLayouts/_rels/slideLayout173.xml.rels" ContentType="application/vnd.openxmlformats-package.relationships+xml"/>
  <Override PartName="/ppt/slideLayouts/_rels/slideLayout30.xml.rels" ContentType="application/vnd.openxmlformats-package.relationships+xml"/>
  <Override PartName="/ppt/slideLayouts/_rels/slideLayout25.xml.rels" ContentType="application/vnd.openxmlformats-package.relationships+xml"/>
  <Override PartName="/ppt/slideLayouts/_rels/slideLayout134.xml.rels" ContentType="application/vnd.openxmlformats-package.relationships+xml"/>
  <Override PartName="/ppt/slideLayouts/_rels/slideLayout129.xml.rels" ContentType="application/vnd.openxmlformats-package.relationships+xml"/>
  <Override PartName="/ppt/slideLayouts/_rels/slideLayout281.xml.rels" ContentType="application/vnd.openxmlformats-package.relationships+xml"/>
  <Override PartName="/ppt/slideLayouts/_rels/slideLayout276.xml.rels" ContentType="application/vnd.openxmlformats-package.relationships+xml"/>
  <Override PartName="/ppt/slideLayouts/_rels/slideLayout117.xml.rels" ContentType="application/vnd.openxmlformats-package.relationships+xml"/>
  <Override PartName="/ppt/slideLayouts/_rels/slideLayout122.xml.rels" ContentType="application/vnd.openxmlformats-package.relationships+xml"/>
  <Override PartName="/ppt/slideLayouts/_rels/slideLayout225.xml.rels" ContentType="application/vnd.openxmlformats-package.relationships+xml"/>
  <Override PartName="/ppt/slideLayouts/_rels/slideLayout230.xml.rels" ContentType="application/vnd.openxmlformats-package.relationships+xml"/>
  <Override PartName="/ppt/slideLayouts/_rels/slideLayout74.xml.rels" ContentType="application/vnd.openxmlformats-package.relationships+xml"/>
  <Override PartName="/ppt/slideLayouts/_rels/slideLayout279.xml.rels" ContentType="application/vnd.openxmlformats-package.relationships+xml"/>
  <Override PartName="/ppt/slideLayouts/_rels/slideLayout28.xml.rels" ContentType="application/vnd.openxmlformats-package.relationships+xml"/>
  <Override PartName="/ppt/slideLayouts/_rels/slideLayout179.xml.rels" ContentType="application/vnd.openxmlformats-package.relationships+xml"/>
  <Override PartName="/ppt/slideLayouts/_rels/slideLayout184.xml.rels" ContentType="application/vnd.openxmlformats-package.relationships+xml"/>
  <Override PartName="/ppt/slideLayouts/_rels/slideLayout205.xml.rels" ContentType="application/vnd.openxmlformats-package.relationships+xml"/>
  <Override PartName="/ppt/slideLayouts/_rels/slideLayout88.xml.rels" ContentType="application/vnd.openxmlformats-package.relationships+xml"/>
  <Override PartName="/ppt/slideLayouts/_rels/slideLayout93.xml.rels" ContentType="application/vnd.openxmlformats-package.relationships+xml"/>
  <Override PartName="/ppt/slideLayouts/_rels/slideLayout100.xml.rels" ContentType="application/vnd.openxmlformats-package.relationships+xml"/>
  <Override PartName="/ppt/slideLayouts/_rels/slideLayout187.xml.rels" ContentType="application/vnd.openxmlformats-package.relationships+xml"/>
  <Override PartName="/ppt/slideLayouts/_rels/slideLayout71.xml.rels" ContentType="application/vnd.openxmlformats-package.relationships+xml"/>
  <Override PartName="/ppt/slideLayouts/_rels/slideLayout19.xml.rels" ContentType="application/vnd.openxmlformats-package.relationships+xml"/>
  <Override PartName="/ppt/slideLayouts/_rels/slideLayout108.xml.rels" ContentType="application/vnd.openxmlformats-package.relationships+xml"/>
  <Override PartName="/ppt/slideLayouts/_rels/slideLayout191.xml.rels" ContentType="application/vnd.openxmlformats-package.relationships+xml"/>
  <Override PartName="/ppt/slideLayouts/_rels/slideLayout212.xml.rels" ContentType="application/vnd.openxmlformats-package.relationships+xml"/>
  <Override PartName="/ppt/slideLayouts/_rels/slideLayout277.xml.rels" ContentType="application/vnd.openxmlformats-package.relationships+xml"/>
  <Override PartName="/ppt/slideLayouts/_rels/slideLayout49.xml.rels" ContentType="application/vnd.openxmlformats-package.relationships+xml"/>
  <Override PartName="/ppt/slideLayouts/_rels/slideLayout54.xml.rels" ContentType="application/vnd.openxmlformats-package.relationships+xml"/>
  <Override PartName="/ppt/slideLayouts/_rels/slideLayout197.xml.rels" ContentType="application/vnd.openxmlformats-package.relationships+xml"/>
  <Override PartName="/ppt/slideLayouts/_rels/slideLayout218.xml.rels" ContentType="application/vnd.openxmlformats-package.relationships+xml"/>
  <Override PartName="/ppt/slideLayouts/_rels/slideLayout10.xml.rels" ContentType="application/vnd.openxmlformats-package.relationships+xml"/>
  <Override PartName="/ppt/slideLayouts/_rels/slideLayout114.xml.rels" ContentType="application/vnd.openxmlformats-package.relationships+xml"/>
  <Override PartName="/ppt/slideLayouts/_rels/slideLayout102.xml.rels" ContentType="application/vnd.openxmlformats-package.relationships+xml"/>
  <Override PartName="/ppt/slideLayouts/_rels/slideLayout58.xml.rels" ContentType="application/vnd.openxmlformats-package.relationships+xml"/>
  <Override PartName="/ppt/slideLayouts/_rels/slideLayout209.xml.rels" ContentType="application/vnd.openxmlformats-package.relationships+xml"/>
  <Override PartName="/ppt/slideLayouts/_rels/slideLayout188.xml.rels" ContentType="application/vnd.openxmlformats-package.relationships+xml"/>
  <Override PartName="/ppt/slideLayouts/_rels/slideLayout214.xml.rels" ContentType="application/vnd.openxmlformats-package.relationships+xml"/>
  <Override PartName="/ppt/slideLayouts/_rels/slideLayout203.xml.rels" ContentType="application/vnd.openxmlformats-package.relationships+xml"/>
  <Override PartName="/ppt/slideLayouts/_rels/slideLayout182.xml.rels" ContentType="application/vnd.openxmlformats-package.relationships+xml"/>
  <Override PartName="/ppt/slideLayouts/_rels/slideLayout177.xml.rels" ContentType="application/vnd.openxmlformats-package.relationships+xml"/>
  <Override PartName="/ppt/slideLayouts/_rels/slideLayout73.xml.rels" ContentType="application/vnd.openxmlformats-package.relationships+xml"/>
  <Override PartName="/ppt/slideLayouts/_rels/slideLayout202.xml.rels" ContentType="application/vnd.openxmlformats-package.relationships+xml"/>
  <Override PartName="/ppt/slideLayouts/_rels/slideLayout181.xml.rels" ContentType="application/vnd.openxmlformats-package.relationships+xml"/>
  <Override PartName="/ppt/slideLayouts/_rels/slideLayout176.xml.rels" ContentType="application/vnd.openxmlformats-package.relationships+xml"/>
  <Override PartName="/ppt/slideLayouts/_rels/slideLayout72.xml.rels" ContentType="application/vnd.openxmlformats-package.relationships+xml"/>
  <Override PartName="/ppt/slideLayouts/_rels/slideLayout118.xml.rels" ContentType="application/vnd.openxmlformats-package.relationships+xml"/>
  <Override PartName="/ppt/slideLayouts/_rels/slideLayout123.xml.rels" ContentType="application/vnd.openxmlformats-package.relationships+xml"/>
  <Override PartName="/ppt/slideLayouts/_rels/slideLayout270.xml.rels" ContentType="application/vnd.openxmlformats-package.relationships+xml"/>
  <Override PartName="/ppt/slideLayouts/_rels/slideLayout101.xml.rels" ContentType="application/vnd.openxmlformats-package.relationships+xml"/>
  <Override PartName="/ppt/slideLayouts/_rels/slideLayout2.xml.rels" ContentType="application/vnd.openxmlformats-package.relationships+xml"/>
  <Override PartName="/ppt/slideLayouts/_rels/slideLayout24.xml.rels" ContentType="application/vnd.openxmlformats-package.relationships+xml"/>
  <Override PartName="/ppt/slideLayouts/_rels/slideLayout299.xml.rels" ContentType="application/vnd.openxmlformats-package.relationships+xml"/>
  <Override PartName="/ppt/slideLayouts/_rels/slideLayout87.xml.rels" ContentType="application/vnd.openxmlformats-package.relationships+xml"/>
  <Override PartName="/ppt/slideLayouts/_rels/slideLayout92.xml.rels" ContentType="application/vnd.openxmlformats-package.relationships+xml"/>
  <Override PartName="/ppt/slideLayouts/_rels/slideLayout48.xml.rels" ContentType="application/vnd.openxmlformats-package.relationships+xml"/>
  <Override PartName="/ppt/slideLayouts/_rels/slideLayout53.xml.rels" ContentType="application/vnd.openxmlformats-package.relationships+xml"/>
  <Override PartName="/ppt/slideLayouts/_rels/slideLayout196.xml.rels" ContentType="application/vnd.openxmlformats-package.relationships+xml"/>
  <Override PartName="/ppt/slideLayouts/_rels/slideLayout217.xml.rels" ContentType="application/vnd.openxmlformats-package.relationships+xml"/>
  <Override PartName="/ppt/slideLayouts/_rels/slideLayout29.xml.rels" ContentType="application/vnd.openxmlformats-package.relationships+xml"/>
  <Override PartName="/ppt/slideLayouts/_rels/slideLayout112.xml.rels" ContentType="application/vnd.openxmlformats-package.relationships+xml"/>
  <Override PartName="/ppt/slideLayouts/_rels/slideLayout109.xml.rels" ContentType="application/vnd.openxmlformats-package.relationships+xml"/>
  <Override PartName="/ppt/slideLayouts/_rels/slideLayout192.xml.rels" ContentType="application/vnd.openxmlformats-package.relationships+xml"/>
  <Override PartName="/ppt/slideLayouts/_rels/slideLayout213.xml.rels" ContentType="application/vnd.openxmlformats-package.relationships+xml"/>
  <Override PartName="/ppt/slideLayouts/_rels/slideLayout110.xml.rels" ContentType="application/vnd.openxmlformats-package.relationships+xml"/>
  <Override PartName="/ppt/slideLayouts/_rels/slideLayout105.xml.rels" ContentType="application/vnd.openxmlformats-package.relationships+xml"/>
  <Override PartName="/ppt/slideLayouts/_rels/slideLayout111.xml.rels" ContentType="application/vnd.openxmlformats-package.relationships+xml"/>
  <Override PartName="/ppt/slideLayouts/_rels/slideLayout104.xml.rels" ContentType="application/vnd.openxmlformats-package.relationships+xml"/>
  <Override PartName="/ppt/slideLayouts/_rels/slideLayout302.xml.rels" ContentType="application/vnd.openxmlformats-package.relationships+xml"/>
  <Override PartName="/ppt/slideLayouts/_rels/slideLayout147.xml.rels" ContentType="application/vnd.openxmlformats-package.relationships+xml"/>
  <Override PartName="/ppt/slideLayouts/_rels/slideLayout294.xml.rels" ContentType="application/vnd.openxmlformats-package.relationships+xml"/>
  <Override PartName="/ppt/slideLayouts/_rels/slideLayout38.xml.rels" ContentType="application/vnd.openxmlformats-package.relationships+xml"/>
  <Override PartName="/ppt/slideLayouts/_rels/slideLayout43.xml.rels" ContentType="application/vnd.openxmlformats-package.relationships+xml"/>
  <Override PartName="/ppt/slideLayouts/_rels/slideLayout259.xml.rels" ContentType="application/vnd.openxmlformats-package.relationships+xml"/>
  <Override PartName="/ppt/slideLayouts/_rels/slideLayout264.xml.rels" ContentType="application/vnd.openxmlformats-package.relationships+xml"/>
  <Override PartName="/ppt/slideLayouts/_rels/slideLayout178.xml.rels" ContentType="application/vnd.openxmlformats-package.relationships+xml"/>
  <Override PartName="/ppt/slideLayouts/_rels/slideLayout204.xml.rels" ContentType="application/vnd.openxmlformats-package.relationships+xml"/>
  <Override PartName="/ppt/slideLayouts/_rels/slideLayout18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39.xml.rels" ContentType="application/vnd.openxmlformats-package.relationships+xml"/>
  <Override PartName="/ppt/slideLayouts/_rels/slideLayout35.xml.rels" ContentType="application/vnd.openxmlformats-package.relationships+xml"/>
  <Override PartName="/ppt/slideLayouts/_rels/slideLayout40.xml.rels" ContentType="application/vnd.openxmlformats-package.relationships+xml"/>
  <Override PartName="/ppt/slideLayouts/_rels/slideLayout252.xml.rels" ContentType="application/vnd.openxmlformats-package.relationships+xml"/>
  <Override PartName="/ppt/slideLayouts/_rels/slideLayout247.xml.rels" ContentType="application/vnd.openxmlformats-package.relationships+xml"/>
  <Override PartName="/ppt/slideLayouts/_rels/slideLayout139.xml.rels" ContentType="application/vnd.openxmlformats-package.relationships+xml"/>
  <Override PartName="/ppt/slideLayouts/_rels/slideLayout144.xml.rels" ContentType="application/vnd.openxmlformats-package.relationships+xml"/>
  <Override PartName="/ppt/slideLayouts/_rels/slideLayout251.xml.rels" ContentType="application/vnd.openxmlformats-package.relationships+xml"/>
  <Override PartName="/ppt/slideLayouts/_rels/slideLayout246.xml.rels" ContentType="application/vnd.openxmlformats-package.relationships+xml"/>
  <Override PartName="/ppt/slideLayouts/slideLayout257.xml" ContentType="application/vnd.openxmlformats-officedocument.presentationml.slideLayout+xml"/>
  <Override PartName="/ppt/slideLayouts/slideLayout84.xml" ContentType="application/vnd.openxmlformats-officedocument.presentationml.slideLayout+xml"/>
  <Override PartName="/ppt/slideLayouts/slideLayout256.xml" ContentType="application/vnd.openxmlformats-officedocument.presentationml.slideLayout+xml"/>
  <Override PartName="/ppt/slideLayouts/slideLayout119.xml" ContentType="application/vnd.openxmlformats-officedocument.presentationml.slideLayout+xml"/>
  <Override PartName="/ppt/slideLayouts/slideLayout83.xml" ContentType="application/vnd.openxmlformats-officedocument.presentationml.slideLayout+xml"/>
  <Override PartName="/ppt/slideLayouts/slideLayout255.xml" ContentType="application/vnd.openxmlformats-officedocument.presentationml.slideLayout+xml"/>
  <Override PartName="/ppt/slideLayouts/slideLayout118.xml" ContentType="application/vnd.openxmlformats-officedocument.presentationml.slideLayout+xml"/>
  <Override PartName="/ppt/slideLayouts/slideLayout9.xml" ContentType="application/vnd.openxmlformats-officedocument.presentationml.slideLayout+xml"/>
  <Override PartName="/ppt/slideLayouts/slideLayout82.xml" ContentType="application/vnd.openxmlformats-officedocument.presentationml.slideLayout+xml"/>
  <Override PartName="/ppt/slideLayouts/slideLayout254.xml" ContentType="application/vnd.openxmlformats-officedocument.presentationml.slideLayout+xml"/>
  <Override PartName="/ppt/slideLayouts/slideLayout8.xml" ContentType="application/vnd.openxmlformats-officedocument.presentationml.slideLayout+xml"/>
  <Override PartName="/ppt/slideLayouts/slideLayout117.xml" ContentType="application/vnd.openxmlformats-officedocument.presentationml.slideLayout+xml"/>
  <Override PartName="/ppt/slideLayouts/slideLayout81.xml" ContentType="application/vnd.openxmlformats-officedocument.presentationml.slideLayout+xml"/>
  <Override PartName="/ppt/slideLayouts/slideLayout253.xml" ContentType="application/vnd.openxmlformats-officedocument.presentationml.slideLayout+xml"/>
  <Override PartName="/ppt/slideLayouts/slideLayout7.xml" ContentType="application/vnd.openxmlformats-officedocument.presentationml.slideLayout+xml"/>
  <Override PartName="/ppt/slideLayouts/slideLayout116.xml" ContentType="application/vnd.openxmlformats-officedocument.presentationml.slideLayout+xml"/>
  <Override PartName="/ppt/slideLayouts/slideLayout80.xml" ContentType="application/vnd.openxmlformats-officedocument.presentationml.slideLayout+xml"/>
  <Override PartName="/ppt/slideLayouts/slideLayout249.xml" ContentType="application/vnd.openxmlformats-officedocument.presentationml.slideLayout+xml"/>
  <Override PartName="/ppt/slideLayouts/slideLayout76.xml" ContentType="application/vnd.openxmlformats-officedocument.presentationml.slideLayout+xml"/>
  <Override PartName="/ppt/slideLayouts/slideLayout239.xml" ContentType="application/vnd.openxmlformats-officedocument.presentationml.slideLayout+xml"/>
  <Override PartName="/ppt/slideLayouts/slideLayout66.xml" ContentType="application/vnd.openxmlformats-officedocument.presentationml.slideLayout+xml"/>
  <Override PartName="/ppt/slideLayouts/slideLayout238.xml" ContentType="application/vnd.openxmlformats-officedocument.presentationml.slideLayout+xml"/>
  <Override PartName="/ppt/slideLayouts/slideLayout65.xml" ContentType="application/vnd.openxmlformats-officedocument.presentationml.slideLayout+xml"/>
  <Override PartName="/ppt/slideLayouts/slideLayout237.xml" ContentType="application/vnd.openxmlformats-officedocument.presentationml.slideLayout+xml"/>
  <Override PartName="/ppt/slideLayouts/slideLayout64.xml" ContentType="application/vnd.openxmlformats-officedocument.presentationml.slideLayout+xml"/>
  <Override PartName="/ppt/slideLayouts/slideLayout236.xml" ContentType="application/vnd.openxmlformats-officedocument.presentationml.slideLayout+xml"/>
  <Override PartName="/ppt/slideLayouts/slideLayout63.xml" ContentType="application/vnd.openxmlformats-officedocument.presentationml.slideLayout+xml"/>
  <Override PartName="/ppt/slideLayouts/slideLayout235.xml" ContentType="application/vnd.openxmlformats-officedocument.presentationml.slideLayout+xml"/>
  <Override PartName="/ppt/slideLayouts/slideLayout62.xml" ContentType="application/vnd.openxmlformats-officedocument.presentationml.slideLayout+xml"/>
  <Override PartName="/ppt/slideLayouts/slideLayout229.xml" ContentType="application/vnd.openxmlformats-officedocument.presentationml.slideLayout+xml"/>
  <Override PartName="/ppt/slideLayouts/slideLayout56.xml" ContentType="application/vnd.openxmlformats-officedocument.presentationml.slideLayout+xml"/>
  <Override PartName="/ppt/slideLayouts/slideLayout228.xml" ContentType="application/vnd.openxmlformats-officedocument.presentationml.slideLayout+xml"/>
  <Override PartName="/ppt/slideLayouts/slideLayout55.xml" ContentType="application/vnd.openxmlformats-officedocument.presentationml.slideLayout+xml"/>
  <Override PartName="/ppt/slideLayouts/slideLayout227.xml" ContentType="application/vnd.openxmlformats-officedocument.presentationml.slideLayout+xml"/>
  <Override PartName="/ppt/slideLayouts/slideLayout54.xml" ContentType="application/vnd.openxmlformats-officedocument.presentationml.slideLayout+xml"/>
  <Override PartName="/ppt/slideLayouts/slideLayout226.xml" ContentType="application/vnd.openxmlformats-officedocument.presentationml.slideLayout+xml"/>
  <Override PartName="/ppt/slideLayouts/slideLayout53.xml" ContentType="application/vnd.openxmlformats-officedocument.presentationml.slideLayout+xml"/>
  <Override PartName="/ppt/slideLayouts/slideLayout225.xml" ContentType="application/vnd.openxmlformats-officedocument.presentationml.slideLayout+xml"/>
  <Override PartName="/ppt/slideLayouts/slideLayout52.xml" ContentType="application/vnd.openxmlformats-officedocument.presentationml.slideLayout+xml"/>
  <Override PartName="/ppt/slideLayouts/slideLayout219.xml" ContentType="application/vnd.openxmlformats-officedocument.presentationml.slideLayout+xml"/>
  <Override PartName="/ppt/slideLayouts/slideLayout46.xml" ContentType="application/vnd.openxmlformats-officedocument.presentationml.slideLayout+xml"/>
  <Override PartName="/ppt/slideLayouts/slideLayout218.xml" ContentType="application/vnd.openxmlformats-officedocument.presentationml.slideLayout+xml"/>
  <Override PartName="/ppt/slideLayouts/slideLayout45.xml" ContentType="application/vnd.openxmlformats-officedocument.presentationml.slideLayout+xml"/>
  <Override PartName="/ppt/slideLayouts/slideLayout217.xml" ContentType="application/vnd.openxmlformats-officedocument.presentationml.slideLayout+xml"/>
  <Override PartName="/ppt/slideLayouts/slideLayout44.xml" ContentType="application/vnd.openxmlformats-officedocument.presentationml.slideLayout+xml"/>
  <Override PartName="/ppt/slideLayouts/slideLayout216.xml" ContentType="application/vnd.openxmlformats-officedocument.presentationml.slideLayout+xml"/>
  <Override PartName="/ppt/slideLayouts/slideLayout43.xml" ContentType="application/vnd.openxmlformats-officedocument.presentationml.slideLayout+xml"/>
  <Override PartName="/ppt/slideLayouts/slideLayout215.xml" ContentType="application/vnd.openxmlformats-officedocument.presentationml.slideLayout+xml"/>
  <Override PartName="/ppt/slideLayouts/slideLayout42.xml" ContentType="application/vnd.openxmlformats-officedocument.presentationml.slideLayout+xml"/>
  <Override PartName="/ppt/slideLayouts/slideLayout209.xml" ContentType="application/vnd.openxmlformats-officedocument.presentationml.slideLayout+xml"/>
  <Override PartName="/ppt/slideLayouts/slideLayout36.xml" ContentType="application/vnd.openxmlformats-officedocument.presentationml.slideLayout+xml"/>
  <Override PartName="/ppt/slideLayouts/slideLayout208.xml" ContentType="application/vnd.openxmlformats-officedocument.presentationml.slideLayout+xml"/>
  <Override PartName="/ppt/slideLayouts/slideLayout35.xml" ContentType="application/vnd.openxmlformats-officedocument.presentationml.slideLayout+xml"/>
  <Override PartName="/ppt/slideLayouts/slideLayout207.xml" ContentType="application/vnd.openxmlformats-officedocument.presentationml.slideLayout+xml"/>
  <Override PartName="/ppt/slideLayouts/slideLayout34.xml" ContentType="application/vnd.openxmlformats-officedocument.presentationml.slideLayout+xml"/>
  <Override PartName="/ppt/slideLayouts/slideLayout206.xml" ContentType="application/vnd.openxmlformats-officedocument.presentationml.slideLayout+xml"/>
  <Override PartName="/ppt/slideLayouts/slideLayout33.xml" ContentType="application/vnd.openxmlformats-officedocument.presentationml.slideLayout+xml"/>
  <Override PartName="/ppt/slideLayouts/slideLayout205.xml" ContentType="application/vnd.openxmlformats-officedocument.presentationml.slideLayout+xml"/>
  <Override PartName="/ppt/slideLayouts/slideLayout32.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198.xml" ContentType="application/vnd.openxmlformats-officedocument.presentationml.slideLayout+xml"/>
  <Override PartName="/ppt/slideLayouts/slideLayout189.xml" ContentType="application/vnd.openxmlformats-officedocument.presentationml.slideLayout+xml"/>
  <Override PartName="/ppt/slideLayouts/slideLayout188.xml" ContentType="application/vnd.openxmlformats-officedocument.presentationml.slideLayout+xml"/>
  <Override PartName="/ppt/slideLayouts/slideLayout179.xml" ContentType="application/vnd.openxmlformats-officedocument.presentationml.slideLayout+xml"/>
  <Override PartName="/ppt/slideLayouts/slideLayout178.xml" ContentType="application/vnd.openxmlformats-officedocument.presentationml.slideLayout+xml"/>
  <Override PartName="/ppt/slideLayouts/slideLayout169.xml" ContentType="application/vnd.openxmlformats-officedocument.presentationml.slideLayout+xml"/>
  <Override PartName="/ppt/slideLayouts/slideLayout59.xml" ContentType="application/vnd.openxmlformats-officedocument.presentationml.slideLayout+xml"/>
  <Override PartName="/ppt/slideLayouts/slideLayout195.xml" ContentType="application/vnd.openxmlformats-officedocument.presentationml.slideLayout+xml"/>
  <Override PartName="/ppt/slideLayouts/slideLayout202.xml" ContentType="application/vnd.openxmlformats-officedocument.presentationml.slideLayout+xml"/>
  <Override PartName="/ppt/slideLayouts/slideLayout57.xml" ContentType="application/vnd.openxmlformats-officedocument.presentationml.slideLayout+xml"/>
  <Override PartName="/ppt/slideLayouts/slideLayout49.xml" ContentType="application/vnd.openxmlformats-officedocument.presentationml.slideLayout+xml"/>
  <Override PartName="/ppt/slideLayouts/slideLayout58.xml" ContentType="application/vnd.openxmlformats-officedocument.presentationml.slideLayout+xml"/>
  <Override PartName="/ppt/slideLayouts/slideLayout187.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2.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60.xml" ContentType="application/vnd.openxmlformats-officedocument.presentationml.slideLayout+xml"/>
  <Override PartName="/ppt/slideLayouts/slideLayout233.xml" ContentType="application/vnd.openxmlformats-officedocument.presentationml.slideLayout+xml"/>
  <Override PartName="/ppt/slideLayouts/slideLayout88.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175.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77.xml" ContentType="application/vnd.openxmlformats-officedocument.presentationml.slideLayout+xml"/>
  <Override PartName="/ppt/slideLayouts/slideLayout61.xml" ContentType="application/vnd.openxmlformats-officedocument.presentationml.slideLayout+xml"/>
  <Override PartName="/ppt/slideLayouts/slideLayout234.xml" ContentType="application/vnd.openxmlformats-officedocument.presentationml.slideLayout+xml"/>
  <Override PartName="/ppt/slideLayouts/slideLayout89.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230.xml" ContentType="application/vnd.openxmlformats-officedocument.presentationml.slideLayout+xml"/>
  <Override PartName="/ppt/slideLayouts/slideLayout17.xml" ContentType="application/vnd.openxmlformats-officedocument.presentationml.slideLayout+xml"/>
  <Override PartName="/ppt/slideLayouts/slideLayout85.xml" ContentType="application/vnd.openxmlformats-officedocument.presentationml.slideLayout+xml"/>
  <Override PartName="/ppt/slideLayouts/slideLayout258.xml" ContentType="application/vnd.openxmlformats-officedocument.presentationml.slideLayout+xml"/>
  <Override PartName="/ppt/slideLayouts/slideLayout231.xml" ContentType="application/vnd.openxmlformats-officedocument.presentationml.slideLayout+xml"/>
  <Override PartName="/ppt/slideLayouts/slideLayout18.xml" ContentType="application/vnd.openxmlformats-officedocument.presentationml.slideLayout+xml"/>
  <Override PartName="/ppt/slideLayouts/slideLayout86.xml" ContentType="application/vnd.openxmlformats-officedocument.presentationml.slideLayout+xml"/>
  <Override PartName="/ppt/slideLayouts/slideLayout259.xml" ContentType="application/vnd.openxmlformats-officedocument.presentationml.slideLayout+xml"/>
  <Override PartName="/ppt/slideLayouts/slideLayout232.xml" ContentType="application/vnd.openxmlformats-officedocument.presentationml.slideLayout+xml"/>
  <Override PartName="/ppt/slideLayouts/slideLayout87.xml" ContentType="application/vnd.openxmlformats-officedocument.presentationml.slideLayout+xml"/>
  <Override PartName="/ppt/slideLayouts/slideLayout19.xml" ContentType="application/vnd.openxmlformats-officedocument.presentationml.slideLayout+xml"/>
  <Override PartName="/ppt/slideLayouts/slideLayout71.xml" ContentType="application/vnd.openxmlformats-officedocument.presentationml.slideLayout+xml"/>
  <Override PartName="/ppt/slideLayouts/slideLayout107.xml" ContentType="application/vnd.openxmlformats-officedocument.presentationml.slideLayout+xml"/>
  <Override PartName="/ppt/slideLayouts/slideLayout244.xml" ContentType="application/vnd.openxmlformats-officedocument.presentationml.slideLayout+xml"/>
  <Override PartName="/ppt/slideLayouts/slideLayout99.xml" ContentType="application/vnd.openxmlformats-officedocument.presentationml.slideLayout+xml"/>
  <Override PartName="/ppt/slideLayouts/slideLayout27.xml" ContentType="application/vnd.openxmlformats-officedocument.presentationml.slideLayout+xml"/>
  <Override PartName="/ppt/slideLayouts/slideLayout240.xml" ContentType="application/vnd.openxmlformats-officedocument.presentationml.slideLayout+xml"/>
  <Override PartName="/ppt/slideLayouts/slideLayout103.xml" ContentType="application/vnd.openxmlformats-officedocument.presentationml.slideLayout+xml"/>
  <Override PartName="/ppt/slideLayouts/slideLayout299.xml" ContentType="application/vnd.openxmlformats-officedocument.presentationml.slideLayout+xml"/>
  <Override PartName="/ppt/slideLayouts/slideLayout171.xml" ContentType="application/vnd.openxmlformats-officedocument.presentationml.slideLayout+xml"/>
  <Override PartName="/ppt/slideLayouts/slideLayout1.xml" ContentType="application/vnd.openxmlformats-officedocument.presentationml.slideLayout+xml"/>
  <Override PartName="/ppt/slideLayouts/slideLayout110.xml" ContentType="application/vnd.openxmlformats-officedocument.presentationml.slideLayout+xml"/>
  <Override PartName="/ppt/slideLayouts/slideLayout120.xml" ContentType="application/vnd.openxmlformats-officedocument.presentationml.slideLayout+xml"/>
  <Override PartName="/ppt/slideLayouts/slideLayout190.xml" ContentType="application/vnd.openxmlformats-officedocument.presentationml.slideLayout+xml"/>
  <Override PartName="/ppt/slideLayouts/slideLayout122.xml" ContentType="application/vnd.openxmlformats-officedocument.presentationml.slideLayout+xml"/>
  <Override PartName="/ppt/slideLayouts/slideLayout28.xml" ContentType="application/vnd.openxmlformats-officedocument.presentationml.slideLayout+xml"/>
  <Override PartName="/ppt/slideLayouts/slideLayout191.xml" ContentType="application/vnd.openxmlformats-officedocument.presentationml.slideLayout+xml"/>
  <Override PartName="/ppt/slideLayouts/slideLayout29.xml" ContentType="application/vnd.openxmlformats-officedocument.presentationml.slideLayout+xml"/>
  <Override PartName="/ppt/slideLayouts/slideLayout14.xml" ContentType="application/vnd.openxmlformats-officedocument.presentationml.slideLayout+xml"/>
  <Override PartName="/ppt/slideLayouts/slideLayout177.xml" ContentType="application/vnd.openxmlformats-officedocument.presentationml.slideLayout+xml"/>
  <Override PartName="/ppt/slideLayouts/slideLayout101.xml" ContentType="application/vnd.openxmlformats-officedocument.presentationml.slideLayout+xml"/>
  <Override PartName="/ppt/slideLayouts/slideLayout123.xml" ContentType="application/vnd.openxmlformats-officedocument.presentationml.slideLayout+xml"/>
  <Override PartName="/ppt/slideLayouts/slideLayout260.xml" ContentType="application/vnd.openxmlformats-officedocument.presentationml.slideLayout+xml"/>
  <Override PartName="/ppt/slideLayouts/slideLayout47.xml" ContentType="application/vnd.openxmlformats-officedocument.presentationml.slideLayout+xml"/>
  <Override PartName="/ppt/slideLayouts/slideLayout192.xml" ContentType="application/vnd.openxmlformats-officedocument.presentationml.slideLayout+xml"/>
  <Override PartName="/ppt/slideLayouts/slideLayout297.xml" ContentType="application/vnd.openxmlformats-officedocument.presentationml.slideLayout+xml"/>
  <Override PartName="/ppt/slideLayouts/slideLayout241.xml" ContentType="application/vnd.openxmlformats-officedocument.presentationml.slideLayout+xml"/>
  <Override PartName="/ppt/slideLayouts/slideLayout104.xml" ContentType="application/vnd.openxmlformats-officedocument.presentationml.slideLayout+xml"/>
  <Override PartName="/ppt/slideLayouts/slideLayout172.xml" ContentType="application/vnd.openxmlformats-officedocument.presentationml.slideLayout+xml"/>
  <Override PartName="/ppt/slideLayouts/slideLayout181.xml" ContentType="application/vnd.openxmlformats-officedocument.presentationml.slideLayout+xml"/>
  <Override PartName="/ppt/slideLayouts/slideLayout319.xml" ContentType="application/vnd.openxmlformats-officedocument.presentationml.slideLayout+xml"/>
  <Override PartName="/ppt/slideLayouts/slideLayout194.xml" ContentType="application/vnd.openxmlformats-officedocument.presentationml.slideLayout+xml"/>
  <Override PartName="/ppt/slideLayouts/slideLayout124.xml" ContentType="application/vnd.openxmlformats-officedocument.presentationml.slideLayout+xml"/>
  <Override PartName="/ppt/slideLayouts/slideLayout261.xml" ContentType="application/vnd.openxmlformats-officedocument.presentationml.slideLayout+xml"/>
  <Override PartName="/ppt/slideLayouts/slideLayout48.xml" ContentType="application/vnd.openxmlformats-officedocument.presentationml.slideLayout+xml"/>
  <Override PartName="/ppt/slideLayouts/slideLayout193.xml" ContentType="application/vnd.openxmlformats-officedocument.presentationml.slideLayout+xml"/>
  <Override PartName="/ppt/slideLayouts/slideLayout318.xml" ContentType="application/vnd.openxmlformats-officedocument.presentationml.slideLayout+xml"/>
  <Override PartName="/ppt/slideLayouts/slideLayout262.xml" ContentType="application/vnd.openxmlformats-officedocument.presentationml.slideLayout+xml"/>
  <Override PartName="/ppt/slideLayouts/slideLayout300.xml" ContentType="application/vnd.openxmlformats-officedocument.presentationml.slideLayout+xml"/>
  <Override PartName="/ppt/slideLayouts/slideLayout125.xml" ContentType="application/vnd.openxmlformats-officedocument.presentationml.slideLayout+xml"/>
  <Override PartName="/ppt/slideLayouts/slideLayout21.xml" ContentType="application/vnd.openxmlformats-officedocument.presentationml.slideLayout+xml"/>
  <Override PartName="/ppt/slideLayouts/slideLayout289.xml" ContentType="application/vnd.openxmlformats-officedocument.presentationml.slideLayout+xml"/>
  <Override PartName="/ppt/slideLayouts/slideLayout102.xml" ContentType="application/vnd.openxmlformats-officedocument.presentationml.slideLayout+xml"/>
  <Override PartName="/ppt/slideLayouts/slideLayout298.xml" ContentType="application/vnd.openxmlformats-officedocument.presentationml.slideLayout+xml"/>
  <Override PartName="/ppt/slideLayouts/slideLayout170.xml" ContentType="application/vnd.openxmlformats-officedocument.presentationml.slideLayout+xml"/>
  <Override PartName="/ppt/slideLayouts/slideLayout121.xml" ContentType="application/vnd.openxmlformats-officedocument.presentationml.slideLayout+xml"/>
  <Override PartName="/ppt/slideLayouts/slideLayout182.xml" ContentType="application/vnd.openxmlformats-officedocument.presentationml.slideLayout+xml"/>
  <Override PartName="/ppt/slideLayouts/slideLayout287.xml" ContentType="application/vnd.openxmlformats-officedocument.presentationml.slideLayout+xml"/>
  <Override PartName="/ppt/slideLayouts/slideLayout13.xml" ContentType="application/vnd.openxmlformats-officedocument.presentationml.slideLayout+xml"/>
  <Override PartName="/ppt/slideLayouts/slideLayout176.xml" ContentType="application/vnd.openxmlformats-officedocument.presentationml.slideLayout+xml"/>
  <Override PartName="/ppt/slideLayouts/slideLayout301.xml" ContentType="application/vnd.openxmlformats-officedocument.presentationml.slideLayout+xml"/>
  <Override PartName="/ppt/slideLayouts/slideLayout90.xml" ContentType="application/vnd.openxmlformats-officedocument.presentationml.slideLayout+xml"/>
  <Override PartName="/ppt/slideLayouts/slideLayout126.xml" ContentType="application/vnd.openxmlformats-officedocument.presentationml.slideLayout+xml"/>
  <Override PartName="/ppt/slideLayouts/slideLayout263.xml" ContentType="application/vnd.openxmlformats-officedocument.presentationml.slideLayout+xml"/>
  <Override PartName="/ppt/slideLayouts/slideLayout100.xml" ContentType="application/vnd.openxmlformats-officedocument.presentationml.slideLayout+xml"/>
  <Override PartName="/ppt/slideLayouts/slideLayout20.xml" ContentType="application/vnd.openxmlformats-officedocument.presentationml.slideLayout+xml"/>
  <Override PartName="/ppt/slideLayouts/slideLayout288.xml" ContentType="application/vnd.openxmlformats-officedocument.presentationml.slideLayout+xml"/>
  <Override PartName="/ppt/slideLayouts/slideLayout180.xml" ContentType="application/vnd.openxmlformats-officedocument.presentationml.slideLayout+xml"/>
  <Override PartName="/ppt/slideLayouts/slideLayout94.xml" ContentType="application/vnd.openxmlformats-officedocument.presentationml.slideLayout+xml"/>
  <Override PartName="/ppt/slideLayouts/slideLayout267.xml" ContentType="application/vnd.openxmlformats-officedocument.presentationml.slideLayout+xml"/>
  <Override PartName="/ppt/slideLayouts/slideLayout305.xml" ContentType="application/vnd.openxmlformats-officedocument.presentationml.slideLayout+xml"/>
  <Override PartName="/ppt/slideLayouts/slideLayout3.xml" ContentType="application/vnd.openxmlformats-officedocument.presentationml.slideLayout+xml"/>
  <Override PartName="/ppt/slideLayouts/slideLayout112.xml" ContentType="application/vnd.openxmlformats-officedocument.presentationml.slideLayout+xml"/>
  <Override PartName="/ppt/slideLayouts/slideLayout12.xml" ContentType="application/vnd.openxmlformats-officedocument.presentationml.slideLayout+xml"/>
  <Override PartName="/ppt/slideLayouts/slideLayout98.xml" ContentType="application/vnd.openxmlformats-officedocument.presentationml.slideLayout+xml"/>
  <Override PartName="/ppt/slideLayouts/slideLayout309.xml" ContentType="application/vnd.openxmlformats-officedocument.presentationml.slideLayout+xml"/>
  <Override PartName="/ppt/slideLayouts/slideLayout184.xml" ContentType="application/vnd.openxmlformats-officedocument.presentationml.slideLayout+xml"/>
  <Override PartName="/ppt/slideLayouts/slideLayout317.xml" ContentType="application/vnd.openxmlformats-officedocument.presentationml.slideLayout+xml"/>
  <Override PartName="/ppt/slideLayouts/slideLayout279.xml" ContentType="application/vnd.openxmlformats-officedocument.presentationml.slideLayout+xml"/>
  <Override PartName="/ppt/slideLayouts/slideLayout174.xml" ContentType="application/vnd.openxmlformats-officedocument.presentationml.slideLayout+xml"/>
  <Override PartName="/ppt/slideLayouts/slideLayout70.xml" ContentType="application/vnd.openxmlformats-officedocument.presentationml.slideLayout+xml"/>
  <Override PartName="/ppt/slideLayouts/slideLayout243.xml" ContentType="application/vnd.openxmlformats-officedocument.presentationml.slideLayout+xml"/>
  <Override PartName="/ppt/slideLayouts/slideLayout106.xml" ContentType="application/vnd.openxmlformats-officedocument.presentationml.slideLayout+xml"/>
  <Override PartName="/ppt/slideLayouts/slideLayout97.xml" ContentType="application/vnd.openxmlformats-officedocument.presentationml.slideLayout+xml"/>
  <Override PartName="/ppt/slideLayouts/slideLayout308.xml" ContentType="application/vnd.openxmlformats-officedocument.presentationml.slideLayout+xml"/>
  <Override PartName="/ppt/slideLayouts/slideLayout183.xml" ContentType="application/vnd.openxmlformats-officedocument.presentationml.slideLayout+xml"/>
  <Override PartName="/ppt/slideLayouts/slideLayout316.xml" ContentType="application/vnd.openxmlformats-officedocument.presentationml.slideLayout+xml"/>
  <Override PartName="/ppt/slideLayouts/slideLayout278.xml" ContentType="application/vnd.openxmlformats-officedocument.presentationml.slideLayout+xml"/>
  <Override PartName="/ppt/slideLayouts/slideLayout173.xml" ContentType="application/vnd.openxmlformats-officedocument.presentationml.slideLayout+xml"/>
  <Override PartName="/ppt/slideLayouts/slideLayout242.xml" ContentType="application/vnd.openxmlformats-officedocument.presentationml.slideLayout+xml"/>
  <Override PartName="/ppt/slideLayouts/slideLayout105.xml" ContentType="application/vnd.openxmlformats-officedocument.presentationml.slideLayout+xml"/>
  <Override PartName="/ppt/slideLayouts/slideLayout96.xml" ContentType="application/vnd.openxmlformats-officedocument.presentationml.slideLayout+xml"/>
  <Override PartName="/ppt/slideLayouts/slideLayout307.xml" ContentType="application/vnd.openxmlformats-officedocument.presentationml.slideLayout+xml"/>
  <Override PartName="/ppt/slideLayouts/slideLayout269.xml" ContentType="application/vnd.openxmlformats-officedocument.presentationml.slideLayout+xml"/>
  <Override PartName="/ppt/slideLayouts/slideLayout2.xml" ContentType="application/vnd.openxmlformats-officedocument.presentationml.slideLayout+xml"/>
  <Override PartName="/ppt/slideLayouts/slideLayout111.xml" ContentType="application/vnd.openxmlformats-officedocument.presentationml.slideLayout+xml"/>
  <Override PartName="/ppt/slideLayouts/slideLayout315.xml" ContentType="application/vnd.openxmlformats-officedocument.presentationml.slideLayout+xml"/>
  <Override PartName="/ppt/slideLayouts/slideLayout277.xml" ContentType="application/vnd.openxmlformats-officedocument.presentationml.slideLayout+xml"/>
  <Override PartName="/ppt/slideLayouts/slideLayout95.xml" ContentType="application/vnd.openxmlformats-officedocument.presentationml.slideLayout+xml"/>
  <Override PartName="/ppt/slideLayouts/slideLayout306.xml" ContentType="application/vnd.openxmlformats-officedocument.presentationml.slideLayout+xml"/>
  <Override PartName="/ppt/slideLayouts/slideLayout268.xml" ContentType="application/vnd.openxmlformats-officedocument.presentationml.slideLayout+xml"/>
  <Override PartName="/ppt/slideLayouts/slideLayout23.xml" ContentType="application/vnd.openxmlformats-officedocument.presentationml.slideLayout+xml"/>
  <Override PartName="/ppt/slideLayouts/slideLayout127.xml" ContentType="application/vnd.openxmlformats-officedocument.presentationml.slideLayout+xml"/>
  <Override PartName="/ppt/slideLayouts/slideLayout91.xml" ContentType="application/vnd.openxmlformats-officedocument.presentationml.slideLayout+xml"/>
  <Override PartName="/ppt/slideLayouts/slideLayout302.xml" ContentType="application/vnd.openxmlformats-officedocument.presentationml.slideLayout+xml"/>
  <Override PartName="/ppt/slideLayouts/slideLayout264.xml" ContentType="application/vnd.openxmlformats-officedocument.presentationml.slideLayout+xml"/>
  <Override PartName="/ppt/slideLayouts/slideLayout24.xml" ContentType="application/vnd.openxmlformats-officedocument.presentationml.slideLayout+xml"/>
  <Override PartName="/ppt/slideLayouts/slideLayout10.xml" ContentType="application/vnd.openxmlformats-officedocument.presentationml.slideLayout+xml"/>
  <Override PartName="/ppt/slideLayouts/slideLayout75.xml" ContentType="application/vnd.openxmlformats-officedocument.presentationml.slideLayout+xml"/>
  <Override PartName="/ppt/slideLayouts/slideLayout248.xml" ContentType="application/vnd.openxmlformats-officedocument.presentationml.slideLayout+xml"/>
  <Override PartName="/ppt/slideLayouts/slideLayout11.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203.xml" ContentType="application/vnd.openxmlformats-officedocument.presentationml.slideLayout+xml"/>
  <Override PartName="/ppt/slideLayouts/slideLayout30.xml" ContentType="application/vnd.openxmlformats-officedocument.presentationml.slideLayout+xml"/>
  <Override PartName="/ppt/slideLayouts/slideLayout204.xml" ContentType="application/vnd.openxmlformats-officedocument.presentationml.slideLayout+xml"/>
  <Override PartName="/ppt/slideLayouts/slideLayout31.xml" ContentType="application/vnd.openxmlformats-officedocument.presentationml.slideLayout+xml"/>
  <Override PartName="/ppt/slideLayouts/slideLayout37.xml" ContentType="application/vnd.openxmlformats-officedocument.presentationml.slideLayout+xml"/>
  <Override PartName="/ppt/slideLayouts/slideLayout4.xml" ContentType="application/vnd.openxmlformats-officedocument.presentationml.slideLayout+xml"/>
  <Override PartName="/ppt/slideLayouts/slideLayout113.xml" ContentType="application/vnd.openxmlformats-officedocument.presentationml.slideLayout+xml"/>
  <Override PartName="/ppt/slideLayouts/slideLayout250.xml" ContentType="application/vnd.openxmlformats-officedocument.presentationml.slideLayout+xml"/>
  <Override PartName="/ppt/slideLayouts/slideLayout38.xml" ContentType="application/vnd.openxmlformats-officedocument.presentationml.slideLayout+xml"/>
  <Override PartName="/ppt/slideLayouts/slideLayout5.xml" ContentType="application/vnd.openxmlformats-officedocument.presentationml.slideLayout+xml"/>
  <Override PartName="/ppt/slideLayouts/slideLayout114.xml" ContentType="application/vnd.openxmlformats-officedocument.presentationml.slideLayout+xml"/>
  <Override PartName="/ppt/slideLayouts/slideLayout251.xml" ContentType="application/vnd.openxmlformats-officedocument.presentationml.slideLayout+xml"/>
  <Override PartName="/ppt/slideLayouts/slideLayout39.xml" ContentType="application/vnd.openxmlformats-officedocument.presentationml.slideLayout+xml"/>
  <Override PartName="/ppt/slideLayouts/slideLayout213.xml" ContentType="application/vnd.openxmlformats-officedocument.presentationml.slideLayout+xml"/>
  <Override PartName="/ppt/slideLayouts/slideLayout40.xml" ContentType="application/vnd.openxmlformats-officedocument.presentationml.slideLayout+xml"/>
  <Override PartName="/ppt/slideLayouts/slideLayout214.xml" ContentType="application/vnd.openxmlformats-officedocument.presentationml.slideLayout+xml"/>
  <Override PartName="/ppt/slideLayouts/slideLayout41.xml" ContentType="application/vnd.openxmlformats-officedocument.presentationml.slideLayout+xml"/>
  <Override PartName="/ppt/slideLayouts/slideLayout115.xml" ContentType="application/vnd.openxmlformats-officedocument.presentationml.slideLayout+xml"/>
  <Override PartName="/ppt/slideLayouts/slideLayout252.xml" ContentType="application/vnd.openxmlformats-officedocument.presentationml.slideLayout+xml"/>
  <Override PartName="/ppt/slideLayouts/slideLayout6.xml" ContentType="application/vnd.openxmlformats-officedocument.presentationml.slideLayout+xml"/>
  <Override PartName="/ppt/slideLayouts/slideLayout108.xml" ContentType="application/vnd.openxmlformats-officedocument.presentationml.slideLayout+xml"/>
  <Override PartName="/ppt/slideLayouts/slideLayout245.xml" ContentType="application/vnd.openxmlformats-officedocument.presentationml.slideLayout+xml"/>
  <Override PartName="/ppt/slideLayouts/slideLayout72.xml" ContentType="application/vnd.openxmlformats-officedocument.presentationml.slideLayout+xml"/>
  <Override PartName="/ppt/slideLayouts/slideLayout109.xml" ContentType="application/vnd.openxmlformats-officedocument.presentationml.slideLayout+xml"/>
  <Override PartName="/ppt/slideLayouts/slideLayout73.xml" ContentType="application/vnd.openxmlformats-officedocument.presentationml.slideLayout+xml"/>
  <Override PartName="/ppt/slideLayouts/slideLayout246.xml" ContentType="application/vnd.openxmlformats-officedocument.presentationml.slideLayout+xml"/>
  <Override PartName="/ppt/slideLayouts/slideLayout74.xml" ContentType="application/vnd.openxmlformats-officedocument.presentationml.slideLayout+xml"/>
  <Override PartName="/ppt/slideLayouts/slideLayout247.xml" ContentType="application/vnd.openxmlformats-officedocument.presentationml.slideLayout+xml"/>
  <Override PartName="/ppt/slideLayouts/slideLayout223.xml" ContentType="application/vnd.openxmlformats-officedocument.presentationml.slideLayout+xml"/>
  <Override PartName="/ppt/slideLayouts/slideLayout50.xml" ContentType="application/vnd.openxmlformats-officedocument.presentationml.slideLayout+xml"/>
  <Override PartName="/ppt/slideLayouts/slideLayout224.xml" ContentType="application/vnd.openxmlformats-officedocument.presentationml.slideLayout+xml"/>
  <Override PartName="/ppt/slideLayouts/slideLayout51.xml" ContentType="application/vnd.openxmlformats-officedocument.presentationml.slideLayout+xml"/>
  <Override PartName="/ppt/slideLayouts/slideLayout201.xml" ContentType="application/vnd.openxmlformats-officedocument.presentationml.slideLayout+xml"/>
  <Override PartName="/ppt/slideLayouts/slideLayout303.xml" ContentType="application/vnd.openxmlformats-officedocument.presentationml.slideLayout+xml"/>
  <Override PartName="/ppt/slideLayouts/slideLayout92.xml" ContentType="application/vnd.openxmlformats-officedocument.presentationml.slideLayout+xml"/>
  <Override PartName="/ppt/slideLayouts/slideLayout265.xml" ContentType="application/vnd.openxmlformats-officedocument.presentationml.slideLayout+xml"/>
  <Override PartName="/ppt/slideLayouts/slideLayout128.xml" ContentType="application/vnd.openxmlformats-officedocument.presentationml.slideLayout+xml"/>
  <Override PartName="/ppt/slideLayouts/slideLayout196.xml" ContentType="application/vnd.openxmlformats-officedocument.presentationml.slideLayout+xml"/>
  <Override PartName="/ppt/slideLayouts/slideLayout93.xml" ContentType="application/vnd.openxmlformats-officedocument.presentationml.slideLayout+xml"/>
  <Override PartName="/ppt/slideLayouts/slideLayout304.xml" ContentType="application/vnd.openxmlformats-officedocument.presentationml.slideLayout+xml"/>
  <Override PartName="/ppt/slideLayouts/slideLayout266.xml" ContentType="application/vnd.openxmlformats-officedocument.presentationml.slideLayout+xml"/>
  <Override PartName="/ppt/slideLayouts/slideLayout129.xml" ContentType="application/vnd.openxmlformats-officedocument.presentationml.slideLayout+xml"/>
  <Override PartName="/ppt/slideLayouts/slideLayout197.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270.xml" ContentType="application/vnd.openxmlformats-officedocument.presentationml.slideLayout+xml"/>
  <Override PartName="/ppt/slideLayouts/slideLayout133.xml" ContentType="application/vnd.openxmlformats-officedocument.presentationml.slideLayout+xml"/>
  <Override PartName="/ppt/slideLayouts/slideLayout271.xml" ContentType="application/vnd.openxmlformats-officedocument.presentationml.slideLayout+xml"/>
  <Override PartName="/ppt/slideLayouts/slideLayout134.xml" ContentType="application/vnd.openxmlformats-officedocument.presentationml.slideLayout+xml"/>
  <Override PartName="/ppt/slideLayouts/slideLayout272.xml" ContentType="application/vnd.openxmlformats-officedocument.presentationml.slideLayout+xml"/>
  <Override PartName="/ppt/slideLayouts/slideLayout310.xml" ContentType="application/vnd.openxmlformats-officedocument.presentationml.slideLayout+xml"/>
  <Override PartName="/ppt/slideLayouts/slideLayout135.xml" ContentType="application/vnd.openxmlformats-officedocument.presentationml.slideLayout+xml"/>
  <Override PartName="/ppt/slideLayouts/slideLayout311.xml" ContentType="application/vnd.openxmlformats-officedocument.presentationml.slideLayout+xml"/>
  <Override PartName="/ppt/slideLayouts/slideLayout273.xml" ContentType="application/vnd.openxmlformats-officedocument.presentationml.slideLayout+xml"/>
  <Override PartName="/ppt/slideLayouts/slideLayout136.xml" ContentType="application/vnd.openxmlformats-officedocument.presentationml.slideLayout+xml"/>
  <Override PartName="/ppt/slideLayouts/slideLayout312.xml" ContentType="application/vnd.openxmlformats-officedocument.presentationml.slideLayout+xml"/>
  <Override PartName="/ppt/slideLayouts/slideLayout274.xml" ContentType="application/vnd.openxmlformats-officedocument.presentationml.slideLayout+xml"/>
  <Override PartName="/ppt/slideLayouts/slideLayout137.xml" ContentType="application/vnd.openxmlformats-officedocument.presentationml.slideLayout+xml"/>
  <Override PartName="/ppt/slideLayouts/slideLayout313.xml" ContentType="application/vnd.openxmlformats-officedocument.presentationml.slideLayout+xml"/>
  <Override PartName="/ppt/slideLayouts/slideLayout275.xml" ContentType="application/vnd.openxmlformats-officedocument.presentationml.slideLayout+xml"/>
  <Override PartName="/ppt/slideLayouts/slideLayout138.xml" ContentType="application/vnd.openxmlformats-officedocument.presentationml.slideLayout+xml"/>
  <Override PartName="/ppt/slideLayouts/slideLayout314.xml" ContentType="application/vnd.openxmlformats-officedocument.presentationml.slideLayout+xml"/>
  <Override PartName="/ppt/slideLayouts/slideLayout276.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280.xml" ContentType="application/vnd.openxmlformats-officedocument.presentationml.slideLayout+xml"/>
  <Override PartName="/ppt/slideLayouts/slideLayout143.xml" ContentType="application/vnd.openxmlformats-officedocument.presentationml.slideLayout+xml"/>
  <Override PartName="/ppt/slideLayouts/slideLayout281.xml" ContentType="application/vnd.openxmlformats-officedocument.presentationml.slideLayout+xml"/>
  <Override PartName="/ppt/slideLayouts/slideLayout144.xml" ContentType="application/vnd.openxmlformats-officedocument.presentationml.slideLayout+xml"/>
  <Override PartName="/ppt/slideLayouts/slideLayout282.xml" ContentType="application/vnd.openxmlformats-officedocument.presentationml.slideLayout+xml"/>
  <Override PartName="/ppt/slideLayouts/slideLayout320.xml" ContentType="application/vnd.openxmlformats-officedocument.presentationml.slideLayout+xml"/>
  <Override PartName="/ppt/slideLayouts/slideLayout145.xml" ContentType="application/vnd.openxmlformats-officedocument.presentationml.slideLayout+xml"/>
  <Override PartName="/ppt/slideLayouts/slideLayout321.xml" ContentType="application/vnd.openxmlformats-officedocument.presentationml.slideLayout+xml"/>
  <Override PartName="/ppt/slideLayouts/slideLayout283.xml" ContentType="application/vnd.openxmlformats-officedocument.presentationml.slideLayout+xml"/>
  <Override PartName="/ppt/slideLayouts/slideLayout146.xml" ContentType="application/vnd.openxmlformats-officedocument.presentationml.slideLayout+xml"/>
  <Override PartName="/ppt/slideLayouts/slideLayout322.xml" ContentType="application/vnd.openxmlformats-officedocument.presentationml.slideLayout+xml"/>
  <Override PartName="/ppt/slideLayouts/slideLayout284.xml" ContentType="application/vnd.openxmlformats-officedocument.presentationml.slideLayout+xml"/>
  <Override PartName="/ppt/slideLayouts/slideLayout147.xml" ContentType="application/vnd.openxmlformats-officedocument.presentationml.slideLayout+xml"/>
  <Override PartName="/ppt/slideLayouts/slideLayout323.xml" ContentType="application/vnd.openxmlformats-officedocument.presentationml.slideLayout+xml"/>
  <Override PartName="/ppt/slideLayouts/slideLayout285.xml" ContentType="application/vnd.openxmlformats-officedocument.presentationml.slideLayout+xml"/>
  <Override PartName="/ppt/slideLayouts/slideLayout148.xml" ContentType="application/vnd.openxmlformats-officedocument.presentationml.slideLayout+xml"/>
  <Override PartName="/ppt/slideLayouts/slideLayout324.xml" ContentType="application/vnd.openxmlformats-officedocument.presentationml.slideLayout+xml"/>
  <Override PartName="/ppt/slideLayouts/slideLayout286.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290.xml" ContentType="application/vnd.openxmlformats-officedocument.presentationml.slideLayout+xml"/>
  <Override PartName="/ppt/slideLayouts/slideLayout153.xml" ContentType="application/vnd.openxmlformats-officedocument.presentationml.slideLayout+xml"/>
  <Override PartName="/ppt/slideLayouts/slideLayout291.xml" ContentType="application/vnd.openxmlformats-officedocument.presentationml.slideLayout+xml"/>
  <Override PartName="/ppt/slideLayouts/slideLayout154.xml" ContentType="application/vnd.openxmlformats-officedocument.presentationml.slideLayout+xml"/>
  <Override PartName="/ppt/slideLayouts/slideLayout292.xml" ContentType="application/vnd.openxmlformats-officedocument.presentationml.slideLayout+xml"/>
  <Override PartName="/ppt/slideLayouts/slideLayout155.xml" ContentType="application/vnd.openxmlformats-officedocument.presentationml.slideLayout+xml"/>
  <Override PartName="/ppt/slideLayouts/slideLayout293.xml" ContentType="application/vnd.openxmlformats-officedocument.presentationml.slideLayout+xml"/>
  <Override PartName="/ppt/slideLayouts/slideLayout156.xml" ContentType="application/vnd.openxmlformats-officedocument.presentationml.slideLayout+xml"/>
  <Override PartName="/ppt/slideLayouts/slideLayout294.xml" ContentType="application/vnd.openxmlformats-officedocument.presentationml.slideLayout+xml"/>
  <Override PartName="/ppt/slideLayouts/slideLayout157.xml" ContentType="application/vnd.openxmlformats-officedocument.presentationml.slideLayout+xml"/>
  <Override PartName="/ppt/slideLayouts/slideLayout295.xml" ContentType="application/vnd.openxmlformats-officedocument.presentationml.slideLayout+xml"/>
  <Override PartName="/ppt/slideLayouts/slideLayout158.xml" ContentType="application/vnd.openxmlformats-officedocument.presentationml.slideLayout+xml"/>
  <Override PartName="/ppt/slideLayouts/slideLayout296.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_rels/slide24.xml.rels" ContentType="application/vnd.openxmlformats-package.relationships+xml"/>
  <Override PartName="/ppt/slides/_rels/slide15.xml.rels" ContentType="application/vnd.openxmlformats-package.relationships+xml"/>
  <Override PartName="/ppt/slides/_rels/slide31.xml.rels" ContentType="application/vnd.openxmlformats-package.relationships+xml"/>
  <Override PartName="/ppt/slides/_rels/slide4.xml.rels" ContentType="application/vnd.openxmlformats-package.relationships+xml"/>
  <Override PartName="/ppt/slides/_rels/slide8.xml.rels" ContentType="application/vnd.openxmlformats-package.relationships+xml"/>
  <Override PartName="/ppt/slides/_rels/slide27.xml.rels" ContentType="application/vnd.openxmlformats-package.relationships+xml"/>
  <Override PartName="/ppt/slides/_rels/slide2.xml.rels" ContentType="application/vnd.openxmlformats-package.relationships+xml"/>
  <Override PartName="/ppt/slides/_rels/slide21.xml.rels" ContentType="application/vnd.openxmlformats-package.relationships+xml"/>
  <Override PartName="/ppt/slides/_rels/slide5.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6.xml.rels" ContentType="application/vnd.openxmlformats-package.relationships+xml"/>
  <Override PartName="/ppt/slides/_rels/slide16.xml.rels" ContentType="application/vnd.openxmlformats-package.relationships+xml"/>
  <Override PartName="/ppt/slides/_rels/slide32.xml.rels" ContentType="application/vnd.openxmlformats-package.relationships+xml"/>
  <Override PartName="/ppt/slides/_rels/slide10.xml.rels" ContentType="application/vnd.openxmlformats-package.relationships+xml"/>
  <Override PartName="/ppt/slides/_rels/slide25.xml.rels" ContentType="application/vnd.openxmlformats-package.relationships+xml"/>
  <Override PartName="/ppt/slides/_rels/slide20.xml.rels" ContentType="application/vnd.openxmlformats-package.relationships+xml"/>
  <Override PartName="/ppt/slides/_rels/slide1.xml.rels" ContentType="application/vnd.openxmlformats-package.relationships+xml"/>
  <Override PartName="/ppt/slides/_rels/slide7.xml.rels" ContentType="application/vnd.openxmlformats-package.relationships+xml"/>
  <Override PartName="/ppt/slides/_rels/slide26.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12.xml.rels" ContentType="application/vnd.openxmlformats-package.relationships+xml"/>
  <Override PartName="/ppt/slides/_rels/slide18.xml.rels" ContentType="application/vnd.openxmlformats-package.relationships+xml"/>
  <Override PartName="/ppt/slides/_rels/slide13.xml.rels" ContentType="application/vnd.openxmlformats-package.relationships+xml"/>
  <Override PartName="/ppt/slides/_rels/slide19.xml.rels" ContentType="application/vnd.openxmlformats-package.relationships+xml"/>
  <Override PartName="/ppt/slides/_rels/slide9.xml.rels" ContentType="application/vnd.openxmlformats-package.relationships+xml"/>
  <Override PartName="/ppt/slides/_rels/slide3.xml.rels" ContentType="application/vnd.openxmlformats-package.relationships+xml"/>
  <Override PartName="/ppt/slides/_rels/slide28.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14.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slide30.xml" ContentType="application/vnd.openxmlformats-officedocument.presentationml.slide+xml"/>
  <Override PartName="/ppt/slides/slide31.xml" ContentType="application/vnd.openxmlformats-officedocument.presentationml.slide+xml"/>
  <Override PartName="/ppt/slides/slide6.xml" ContentType="application/vnd.openxmlformats-officedocument.presentationml.slide+xml"/>
  <Override PartName="/ppt/slides/slide32.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 id="2147483778" r:id="rId12"/>
    <p:sldMasterId id="2147483791" r:id="rId13"/>
    <p:sldMasterId id="2147483804" r:id="rId14"/>
    <p:sldMasterId id="2147483817" r:id="rId15"/>
    <p:sldMasterId id="2147483830" r:id="rId16"/>
    <p:sldMasterId id="2147483843" r:id="rId17"/>
    <p:sldMasterId id="2147483856" r:id="rId18"/>
    <p:sldMasterId id="2147483869" r:id="rId19"/>
    <p:sldMasterId id="2147483882" r:id="rId20"/>
    <p:sldMasterId id="2147483895" r:id="rId21"/>
    <p:sldMasterId id="2147483908" r:id="rId22"/>
    <p:sldMasterId id="2147483921" r:id="rId23"/>
    <p:sldMasterId id="2147483934" r:id="rId24"/>
    <p:sldMasterId id="2147483947" r:id="rId25"/>
    <p:sldMasterId id="2147483960" r:id="rId26"/>
    <p:sldMasterId id="2147483973" r:id="rId27"/>
    <p:sldMasterId id="2147483986" r:id="rId28"/>
  </p:sldMasterIdLst>
  <p:notesMasterIdLst>
    <p:notesMasterId r:id="rId29"/>
  </p:notesMasterIdLst>
  <p:sldIdLst>
    <p:sldId id="256" r:id="rId30"/>
    <p:sldId id="257" r:id="rId31"/>
    <p:sldId id="258" r:id="rId32"/>
    <p:sldId id="259" r:id="rId33"/>
    <p:sldId id="260" r:id="rId34"/>
    <p:sldId id="261" r:id="rId35"/>
    <p:sldId id="262" r:id="rId36"/>
    <p:sldId id="263" r:id="rId37"/>
    <p:sldId id="264" r:id="rId38"/>
    <p:sldId id="265" r:id="rId39"/>
    <p:sldId id="266" r:id="rId40"/>
    <p:sldId id="267" r:id="rId41"/>
    <p:sldId id="268" r:id="rId42"/>
    <p:sldId id="269" r:id="rId43"/>
    <p:sldId id="270" r:id="rId44"/>
    <p:sldId id="271" r:id="rId45"/>
    <p:sldId id="272" r:id="rId46"/>
    <p:sldId id="273" r:id="rId47"/>
    <p:sldId id="274" r:id="rId48"/>
    <p:sldId id="275" r:id="rId49"/>
    <p:sldId id="276" r:id="rId50"/>
    <p:sldId id="277" r:id="rId51"/>
    <p:sldId id="278" r:id="rId52"/>
    <p:sldId id="279" r:id="rId53"/>
    <p:sldId id="280" r:id="rId54"/>
    <p:sldId id="281" r:id="rId55"/>
    <p:sldId id="282" r:id="rId56"/>
    <p:sldId id="283" r:id="rId57"/>
    <p:sldId id="284" r:id="rId58"/>
    <p:sldId id="285" r:id="rId59"/>
    <p:sldId id="286" r:id="rId60"/>
    <p:sldId id="287" r:id="rId61"/>
    <p:sldId id="288" r:id="rId62"/>
    <p:sldId id="289" r:id="rId63"/>
  </p:sldIdLst>
  <p:sldSz cx="9144000" cy="6858000"/>
  <p:notesSz cx="9928225" cy="6797675"/>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slideMaster" Target="slideMasters/slideMaster14.xml"/><Relationship Id="rId16" Type="http://schemas.openxmlformats.org/officeDocument/2006/relationships/slideMaster" Target="slideMasters/slideMaster15.xml"/><Relationship Id="rId17" Type="http://schemas.openxmlformats.org/officeDocument/2006/relationships/slideMaster" Target="slideMasters/slideMaster16.xml"/><Relationship Id="rId18" Type="http://schemas.openxmlformats.org/officeDocument/2006/relationships/slideMaster" Target="slideMasters/slideMaster17.xml"/><Relationship Id="rId19" Type="http://schemas.openxmlformats.org/officeDocument/2006/relationships/slideMaster" Target="slideMasters/slideMaster18.xml"/><Relationship Id="rId20" Type="http://schemas.openxmlformats.org/officeDocument/2006/relationships/slideMaster" Target="slideMasters/slideMaster19.xml"/><Relationship Id="rId21" Type="http://schemas.openxmlformats.org/officeDocument/2006/relationships/slideMaster" Target="slideMasters/slideMaster20.xml"/><Relationship Id="rId22" Type="http://schemas.openxmlformats.org/officeDocument/2006/relationships/slideMaster" Target="slideMasters/slideMaster21.xml"/><Relationship Id="rId23" Type="http://schemas.openxmlformats.org/officeDocument/2006/relationships/slideMaster" Target="slideMasters/slideMaster22.xml"/><Relationship Id="rId24" Type="http://schemas.openxmlformats.org/officeDocument/2006/relationships/slideMaster" Target="slideMasters/slideMaster23.xml"/><Relationship Id="rId25" Type="http://schemas.openxmlformats.org/officeDocument/2006/relationships/slideMaster" Target="slideMasters/slideMaster24.xml"/><Relationship Id="rId26" Type="http://schemas.openxmlformats.org/officeDocument/2006/relationships/slideMaster" Target="slideMasters/slideMaster25.xml"/><Relationship Id="rId27" Type="http://schemas.openxmlformats.org/officeDocument/2006/relationships/slideMaster" Target="slideMasters/slideMaster26.xml"/><Relationship Id="rId28" Type="http://schemas.openxmlformats.org/officeDocument/2006/relationships/slideMaster" Target="slideMasters/slideMaster27.xml"/><Relationship Id="rId29" Type="http://schemas.openxmlformats.org/officeDocument/2006/relationships/notesMaster" Target="notesMasters/notesMaster1.xml"/><Relationship Id="rId30" Type="http://schemas.openxmlformats.org/officeDocument/2006/relationships/slide" Target="slides/slide1.xml"/><Relationship Id="rId31" Type="http://schemas.openxmlformats.org/officeDocument/2006/relationships/slide" Target="slides/slide2.xml"/><Relationship Id="rId32" Type="http://schemas.openxmlformats.org/officeDocument/2006/relationships/slide" Target="slides/slide3.xml"/><Relationship Id="rId33" Type="http://schemas.openxmlformats.org/officeDocument/2006/relationships/slide" Target="slides/slide4.xml"/><Relationship Id="rId34" Type="http://schemas.openxmlformats.org/officeDocument/2006/relationships/slide" Target="slides/slide5.xml"/><Relationship Id="rId35" Type="http://schemas.openxmlformats.org/officeDocument/2006/relationships/slide" Target="slides/slide6.xml"/><Relationship Id="rId36" Type="http://schemas.openxmlformats.org/officeDocument/2006/relationships/slide" Target="slides/slide7.xml"/><Relationship Id="rId37" Type="http://schemas.openxmlformats.org/officeDocument/2006/relationships/slide" Target="slides/slide8.xml"/><Relationship Id="rId38" Type="http://schemas.openxmlformats.org/officeDocument/2006/relationships/slide" Target="slides/slide9.xml"/><Relationship Id="rId39" Type="http://schemas.openxmlformats.org/officeDocument/2006/relationships/slide" Target="slides/slide10.xml"/><Relationship Id="rId40" Type="http://schemas.openxmlformats.org/officeDocument/2006/relationships/slide" Target="slides/slide11.xml"/><Relationship Id="rId41" Type="http://schemas.openxmlformats.org/officeDocument/2006/relationships/slide" Target="slides/slide12.xml"/><Relationship Id="rId42" Type="http://schemas.openxmlformats.org/officeDocument/2006/relationships/slide" Target="slides/slide13.xml"/><Relationship Id="rId43" Type="http://schemas.openxmlformats.org/officeDocument/2006/relationships/slide" Target="slides/slide14.xml"/><Relationship Id="rId44" Type="http://schemas.openxmlformats.org/officeDocument/2006/relationships/slide" Target="slides/slide15.xml"/><Relationship Id="rId45" Type="http://schemas.openxmlformats.org/officeDocument/2006/relationships/slide" Target="slides/slide16.xml"/><Relationship Id="rId46" Type="http://schemas.openxmlformats.org/officeDocument/2006/relationships/slide" Target="slides/slide17.xml"/><Relationship Id="rId47" Type="http://schemas.openxmlformats.org/officeDocument/2006/relationships/slide" Target="slides/slide18.xml"/><Relationship Id="rId48" Type="http://schemas.openxmlformats.org/officeDocument/2006/relationships/slide" Target="slides/slide19.xml"/><Relationship Id="rId49" Type="http://schemas.openxmlformats.org/officeDocument/2006/relationships/slide" Target="slides/slide20.xml"/><Relationship Id="rId50" Type="http://schemas.openxmlformats.org/officeDocument/2006/relationships/slide" Target="slides/slide21.xml"/><Relationship Id="rId51" Type="http://schemas.openxmlformats.org/officeDocument/2006/relationships/slide" Target="slides/slide22.xml"/><Relationship Id="rId52" Type="http://schemas.openxmlformats.org/officeDocument/2006/relationships/slide" Target="slides/slide23.xml"/><Relationship Id="rId53" Type="http://schemas.openxmlformats.org/officeDocument/2006/relationships/slide" Target="slides/slide24.xml"/><Relationship Id="rId54" Type="http://schemas.openxmlformats.org/officeDocument/2006/relationships/slide" Target="slides/slide25.xml"/><Relationship Id="rId55" Type="http://schemas.openxmlformats.org/officeDocument/2006/relationships/slide" Target="slides/slide26.xml"/><Relationship Id="rId56" Type="http://schemas.openxmlformats.org/officeDocument/2006/relationships/slide" Target="slides/slide27.xml"/><Relationship Id="rId57" Type="http://schemas.openxmlformats.org/officeDocument/2006/relationships/slide" Target="slides/slide28.xml"/><Relationship Id="rId58" Type="http://schemas.openxmlformats.org/officeDocument/2006/relationships/slide" Target="slides/slide29.xml"/><Relationship Id="rId59" Type="http://schemas.openxmlformats.org/officeDocument/2006/relationships/slide" Target="slides/slide30.xml"/><Relationship Id="rId60" Type="http://schemas.openxmlformats.org/officeDocument/2006/relationships/slide" Target="slides/slide31.xml"/><Relationship Id="rId61" Type="http://schemas.openxmlformats.org/officeDocument/2006/relationships/slide" Target="slides/slide32.xml"/><Relationship Id="rId62" Type="http://schemas.openxmlformats.org/officeDocument/2006/relationships/slide" Target="slides/slide33.xml"/><Relationship Id="rId63" Type="http://schemas.openxmlformats.org/officeDocument/2006/relationships/slide" Target="slides/slide34.xml"/>
</Relationships>
</file>

<file path=ppt/notesMasters/_rels/notesMaster1.xml.rels><?xml version="1.0" encoding="UTF-8"?>
<Relationships xmlns="http://schemas.openxmlformats.org/package/2006/relationships"><Relationship Id="rId1" Type="http://schemas.openxmlformats.org/officeDocument/2006/relationships/theme" Target="../theme/theme28.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60" name="PlaceHolder 1"/>
          <p:cNvSpPr>
            <a:spLocks noGrp="1"/>
          </p:cNvSpPr>
          <p:nvPr>
            <p:ph type="sldImg"/>
          </p:nvPr>
        </p:nvSpPr>
        <p:spPr>
          <a:xfrm>
            <a:off x="216000" y="812520"/>
            <a:ext cx="7127280" cy="4008960"/>
          </a:xfrm>
          <a:prstGeom prst="rect">
            <a:avLst/>
          </a:prstGeom>
        </p:spPr>
        <p:txBody>
          <a:bodyPr lIns="0" rIns="0" tIns="0" bIns="0" anchor="ctr">
            <a:noAutofit/>
          </a:bodyPr>
          <a:p>
            <a:pPr algn="ctr"/>
            <a:r>
              <a:rPr b="0" lang="en-GB" sz="4400" spc="-1" strike="noStrike">
                <a:latin typeface="Arial"/>
              </a:rPr>
              <a:t>Click to move the slide</a:t>
            </a:r>
            <a:endParaRPr b="0" lang="en-GB" sz="4400" spc="-1" strike="noStrike">
              <a:latin typeface="Arial"/>
            </a:endParaRPr>
          </a:p>
        </p:txBody>
      </p:sp>
      <p:sp>
        <p:nvSpPr>
          <p:cNvPr id="1161" name="PlaceHolder 2"/>
          <p:cNvSpPr>
            <a:spLocks noGrp="1"/>
          </p:cNvSpPr>
          <p:nvPr>
            <p:ph type="body"/>
          </p:nvPr>
        </p:nvSpPr>
        <p:spPr>
          <a:xfrm>
            <a:off x="756000" y="5078520"/>
            <a:ext cx="6047640" cy="4811040"/>
          </a:xfrm>
          <a:prstGeom prst="rect">
            <a:avLst/>
          </a:prstGeom>
        </p:spPr>
        <p:txBody>
          <a:bodyPr lIns="0" rIns="0" tIns="0" bIns="0">
            <a:noAutofit/>
          </a:bodyPr>
          <a:p>
            <a:r>
              <a:rPr b="0" lang="en-GB" sz="2000" spc="-1" strike="noStrike">
                <a:latin typeface="Arial"/>
              </a:rPr>
              <a:t>Click to edit the notes' format</a:t>
            </a:r>
            <a:endParaRPr b="0" lang="en-GB" sz="2000" spc="-1" strike="noStrike">
              <a:latin typeface="Arial"/>
            </a:endParaRPr>
          </a:p>
        </p:txBody>
      </p:sp>
      <p:sp>
        <p:nvSpPr>
          <p:cNvPr id="1162" name="PlaceHolder 3"/>
          <p:cNvSpPr>
            <a:spLocks noGrp="1"/>
          </p:cNvSpPr>
          <p:nvPr>
            <p:ph type="hdr"/>
          </p:nvPr>
        </p:nvSpPr>
        <p:spPr>
          <a:xfrm>
            <a:off x="0" y="0"/>
            <a:ext cx="3280680" cy="534240"/>
          </a:xfrm>
          <a:prstGeom prst="rect">
            <a:avLst/>
          </a:prstGeom>
        </p:spPr>
        <p:txBody>
          <a:bodyPr lIns="0" rIns="0" tIns="0" bIns="0">
            <a:noAutofit/>
          </a:bodyPr>
          <a:p>
            <a:r>
              <a:rPr b="0" lang="en-GB" sz="1400" spc="-1" strike="noStrike">
                <a:latin typeface="Times New Roman"/>
              </a:rPr>
              <a:t>&lt;header&gt;</a:t>
            </a:r>
            <a:endParaRPr b="0" lang="en-GB" sz="1400" spc="-1" strike="noStrike">
              <a:latin typeface="Times New Roman"/>
            </a:endParaRPr>
          </a:p>
        </p:txBody>
      </p:sp>
      <p:sp>
        <p:nvSpPr>
          <p:cNvPr id="1163" name="PlaceHolder 4"/>
          <p:cNvSpPr>
            <a:spLocks noGrp="1"/>
          </p:cNvSpPr>
          <p:nvPr>
            <p:ph type="dt"/>
          </p:nvPr>
        </p:nvSpPr>
        <p:spPr>
          <a:xfrm>
            <a:off x="4278960" y="0"/>
            <a:ext cx="3280680" cy="534240"/>
          </a:xfrm>
          <a:prstGeom prst="rect">
            <a:avLst/>
          </a:prstGeom>
        </p:spPr>
        <p:txBody>
          <a:bodyPr lIns="0" rIns="0" tIns="0" bIns="0">
            <a:noAutofit/>
          </a:bodyPr>
          <a:p>
            <a:pPr algn="r"/>
            <a:r>
              <a:rPr b="0" lang="en-GB" sz="1400" spc="-1" strike="noStrike">
                <a:latin typeface="Times New Roman"/>
              </a:rPr>
              <a:t>&lt;date/time&gt;</a:t>
            </a:r>
            <a:endParaRPr b="0" lang="en-GB" sz="1400" spc="-1" strike="noStrike">
              <a:latin typeface="Times New Roman"/>
            </a:endParaRPr>
          </a:p>
        </p:txBody>
      </p:sp>
      <p:sp>
        <p:nvSpPr>
          <p:cNvPr id="1164" name="PlaceHolder 5"/>
          <p:cNvSpPr>
            <a:spLocks noGrp="1"/>
          </p:cNvSpPr>
          <p:nvPr>
            <p:ph type="ftr"/>
          </p:nvPr>
        </p:nvSpPr>
        <p:spPr>
          <a:xfrm>
            <a:off x="0" y="10157400"/>
            <a:ext cx="3280680" cy="534240"/>
          </a:xfrm>
          <a:prstGeom prst="rect">
            <a:avLst/>
          </a:prstGeom>
        </p:spPr>
        <p:txBody>
          <a:bodyPr lIns="0" rIns="0" tIns="0" bIns="0" anchor="b">
            <a:noAutofit/>
          </a:bodyPr>
          <a:p>
            <a:r>
              <a:rPr b="0" lang="en-GB" sz="1400" spc="-1" strike="noStrike">
                <a:latin typeface="Times New Roman"/>
              </a:rPr>
              <a:t>&lt;footer&gt;</a:t>
            </a:r>
            <a:endParaRPr b="0" lang="en-GB" sz="1400" spc="-1" strike="noStrike">
              <a:latin typeface="Times New Roman"/>
            </a:endParaRPr>
          </a:p>
        </p:txBody>
      </p:sp>
      <p:sp>
        <p:nvSpPr>
          <p:cNvPr id="1165"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4E94F1F8-2C8E-4D7C-91E8-34E01C51A70D}" type="slidenum">
              <a:rPr b="0" lang="en-GB" sz="1400" spc="-1" strike="noStrike">
                <a:latin typeface="Times New Roman"/>
              </a:rPr>
              <a:t>&lt;number&gt;</a:t>
            </a:fld>
            <a:endParaRPr b="0" lang="en-GB"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4" name="PlaceHolder 1"/>
          <p:cNvSpPr>
            <a:spLocks noGrp="1"/>
          </p:cNvSpPr>
          <p:nvPr>
            <p:ph type="sldImg"/>
          </p:nvPr>
        </p:nvSpPr>
        <p:spPr>
          <a:xfrm>
            <a:off x="3265560" y="509760"/>
            <a:ext cx="3392280" cy="2543040"/>
          </a:xfrm>
          <a:prstGeom prst="rect">
            <a:avLst/>
          </a:prstGeom>
        </p:spPr>
      </p:sp>
      <p:sp>
        <p:nvSpPr>
          <p:cNvPr id="1325" name="PlaceHolder 2"/>
          <p:cNvSpPr>
            <a:spLocks noGrp="1"/>
          </p:cNvSpPr>
          <p:nvPr>
            <p:ph type="body"/>
          </p:nvPr>
        </p:nvSpPr>
        <p:spPr>
          <a:xfrm>
            <a:off x="992160" y="3229560"/>
            <a:ext cx="7937280" cy="3053160"/>
          </a:xfrm>
          <a:prstGeom prst="rect">
            <a:avLst/>
          </a:prstGeom>
        </p:spPr>
        <p:txBody>
          <a:bodyPr lIns="90000" rIns="90000" tIns="46800" bIns="46800">
            <a:noAutofit/>
          </a:bodyPr>
          <a:p>
            <a:endParaRPr b="0" lang="en-GB" sz="2000" spc="-1" strike="noStrike">
              <a:latin typeface="Arial"/>
            </a:endParaRPr>
          </a:p>
        </p:txBody>
      </p:sp>
      <p:sp>
        <p:nvSpPr>
          <p:cNvPr id="1326" name="CustomShape 3"/>
          <p:cNvSpPr/>
          <p:nvPr/>
        </p:nvSpPr>
        <p:spPr>
          <a:xfrm>
            <a:off x="5622840" y="6458040"/>
            <a:ext cx="4296960" cy="333000"/>
          </a:xfrm>
          <a:prstGeom prst="rect">
            <a:avLst/>
          </a:prstGeom>
          <a:noFill/>
          <a:ln w="9360">
            <a:noFill/>
          </a:ln>
        </p:spPr>
        <p:style>
          <a:lnRef idx="0"/>
          <a:fillRef idx="0"/>
          <a:effectRef idx="0"/>
          <a:fontRef idx="minor"/>
        </p:style>
        <p:txBody>
          <a:bodyPr lIns="90000" rIns="90000" tIns="46800" bIns="4680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5B64C7E6-E8CA-4723-9253-0236365EB617}"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2" name="PlaceHolder 1"/>
          <p:cNvSpPr>
            <a:spLocks noGrp="1"/>
          </p:cNvSpPr>
          <p:nvPr>
            <p:ph type="sldImg"/>
          </p:nvPr>
        </p:nvSpPr>
        <p:spPr>
          <a:xfrm>
            <a:off x="3263760" y="509760"/>
            <a:ext cx="3396240" cy="2546640"/>
          </a:xfrm>
          <a:prstGeom prst="rect">
            <a:avLst/>
          </a:prstGeom>
        </p:spPr>
      </p:sp>
      <p:sp>
        <p:nvSpPr>
          <p:cNvPr id="1343" name="PlaceHolder 2"/>
          <p:cNvSpPr>
            <a:spLocks noGrp="1"/>
          </p:cNvSpPr>
          <p:nvPr>
            <p:ph type="body"/>
          </p:nvPr>
        </p:nvSpPr>
        <p:spPr>
          <a:xfrm>
            <a:off x="992520" y="3229200"/>
            <a:ext cx="7939080" cy="3054240"/>
          </a:xfrm>
          <a:prstGeom prst="rect">
            <a:avLst/>
          </a:prstGeom>
        </p:spPr>
        <p:txBody>
          <a:bodyPr lIns="91080" rIns="91080" tIns="45360" bIns="45360">
            <a:noAutofit/>
          </a:bodyPr>
          <a:p>
            <a:endParaRPr b="0" lang="en-GB" sz="2000" spc="-1" strike="noStrike">
              <a:latin typeface="Arial"/>
            </a:endParaRPr>
          </a:p>
        </p:txBody>
      </p:sp>
      <p:sp>
        <p:nvSpPr>
          <p:cNvPr id="1344" name="CustomShape 3"/>
          <p:cNvSpPr/>
          <p:nvPr/>
        </p:nvSpPr>
        <p:spPr>
          <a:xfrm>
            <a:off x="5622480" y="6456240"/>
            <a:ext cx="4299120" cy="33588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01994A02-96D9-4A6E-A68A-5330A244469E}"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5" name="PlaceHolder 1"/>
          <p:cNvSpPr>
            <a:spLocks noGrp="1"/>
          </p:cNvSpPr>
          <p:nvPr>
            <p:ph type="sldImg"/>
          </p:nvPr>
        </p:nvSpPr>
        <p:spPr>
          <a:xfrm>
            <a:off x="3263760" y="509760"/>
            <a:ext cx="3396240" cy="2546640"/>
          </a:xfrm>
          <a:prstGeom prst="rect">
            <a:avLst/>
          </a:prstGeom>
        </p:spPr>
      </p:sp>
      <p:sp>
        <p:nvSpPr>
          <p:cNvPr id="1346" name="PlaceHolder 2"/>
          <p:cNvSpPr>
            <a:spLocks noGrp="1"/>
          </p:cNvSpPr>
          <p:nvPr>
            <p:ph type="body"/>
          </p:nvPr>
        </p:nvSpPr>
        <p:spPr>
          <a:xfrm>
            <a:off x="992520" y="3229200"/>
            <a:ext cx="7939080" cy="3054240"/>
          </a:xfrm>
          <a:prstGeom prst="rect">
            <a:avLst/>
          </a:prstGeom>
        </p:spPr>
        <p:txBody>
          <a:bodyPr lIns="91080" rIns="91080" tIns="45360" bIns="45360">
            <a:noAutofit/>
          </a:bodyPr>
          <a:p>
            <a:endParaRPr b="0" lang="en-GB" sz="2000" spc="-1" strike="noStrike">
              <a:latin typeface="Arial"/>
            </a:endParaRPr>
          </a:p>
        </p:txBody>
      </p:sp>
      <p:sp>
        <p:nvSpPr>
          <p:cNvPr id="1347" name="CustomShape 3"/>
          <p:cNvSpPr/>
          <p:nvPr/>
        </p:nvSpPr>
        <p:spPr>
          <a:xfrm>
            <a:off x="5632560" y="6513840"/>
            <a:ext cx="4306680" cy="338760"/>
          </a:xfrm>
          <a:prstGeom prst="rect">
            <a:avLst/>
          </a:prstGeom>
          <a:noFill/>
          <a:ln w="9360">
            <a:noFill/>
          </a:ln>
        </p:spPr>
        <p:style>
          <a:lnRef idx="0"/>
          <a:fillRef idx="0"/>
          <a:effectRef idx="0"/>
          <a:fontRef idx="minor"/>
        </p:style>
        <p:txBody>
          <a:bodyPr lIns="91800" rIns="91800" tIns="46080" bIns="46080" anchor="b">
            <a:noAutofit/>
          </a:bodyPr>
          <a:p>
            <a:pPr algn="r">
              <a:lnSpc>
                <a:spcPct val="100000"/>
              </a:lnSpc>
            </a:pPr>
            <a:fld id="{2C6D51AD-C70E-43B5-AB65-00C33A5BED27}" type="slidenum">
              <a:rPr b="0" lang="en-GB" sz="1200" spc="-1" strike="noStrike">
                <a:solidFill>
                  <a:srgbClr val="000000"/>
                </a:solidFill>
                <a:latin typeface="Arial"/>
              </a:rPr>
              <a:t>&lt;number&gt;</a:t>
            </a:fld>
            <a:endParaRPr b="0" lang="en-GB" sz="1200" spc="-1" strike="noStrike">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8" name="PlaceHolder 1"/>
          <p:cNvSpPr>
            <a:spLocks noGrp="1"/>
          </p:cNvSpPr>
          <p:nvPr>
            <p:ph type="sldImg"/>
          </p:nvPr>
        </p:nvSpPr>
        <p:spPr>
          <a:xfrm>
            <a:off x="3263760" y="509760"/>
            <a:ext cx="3396240" cy="2546640"/>
          </a:xfrm>
          <a:prstGeom prst="rect">
            <a:avLst/>
          </a:prstGeom>
        </p:spPr>
      </p:sp>
      <p:sp>
        <p:nvSpPr>
          <p:cNvPr id="1349" name="PlaceHolder 2"/>
          <p:cNvSpPr>
            <a:spLocks noGrp="1"/>
          </p:cNvSpPr>
          <p:nvPr>
            <p:ph type="body"/>
          </p:nvPr>
        </p:nvSpPr>
        <p:spPr>
          <a:xfrm>
            <a:off x="992520" y="3229200"/>
            <a:ext cx="7939080" cy="3054240"/>
          </a:xfrm>
          <a:prstGeom prst="rect">
            <a:avLst/>
          </a:prstGeom>
        </p:spPr>
        <p:txBody>
          <a:bodyPr lIns="91080" rIns="91080" tIns="45360" bIns="45360">
            <a:noAutofit/>
          </a:bodyPr>
          <a:p>
            <a:endParaRPr b="0" lang="en-GB" sz="2000" spc="-1" strike="noStrike">
              <a:latin typeface="Arial"/>
            </a:endParaRPr>
          </a:p>
        </p:txBody>
      </p:sp>
      <p:sp>
        <p:nvSpPr>
          <p:cNvPr id="1350" name="CustomShape 3"/>
          <p:cNvSpPr/>
          <p:nvPr/>
        </p:nvSpPr>
        <p:spPr>
          <a:xfrm>
            <a:off x="5622480" y="6456240"/>
            <a:ext cx="4299120" cy="33588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74C6DED0-3755-416C-9654-F265F2D11AD7}"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1" name="PlaceHolder 1"/>
          <p:cNvSpPr>
            <a:spLocks noGrp="1"/>
          </p:cNvSpPr>
          <p:nvPr>
            <p:ph type="sldImg"/>
          </p:nvPr>
        </p:nvSpPr>
        <p:spPr>
          <a:xfrm>
            <a:off x="3263760" y="509760"/>
            <a:ext cx="3396240" cy="2546640"/>
          </a:xfrm>
          <a:prstGeom prst="rect">
            <a:avLst/>
          </a:prstGeom>
        </p:spPr>
      </p:sp>
      <p:sp>
        <p:nvSpPr>
          <p:cNvPr id="1352" name="PlaceHolder 2"/>
          <p:cNvSpPr>
            <a:spLocks noGrp="1"/>
          </p:cNvSpPr>
          <p:nvPr>
            <p:ph type="body"/>
          </p:nvPr>
        </p:nvSpPr>
        <p:spPr>
          <a:xfrm>
            <a:off x="992520" y="3229200"/>
            <a:ext cx="7939080" cy="3054240"/>
          </a:xfrm>
          <a:prstGeom prst="rect">
            <a:avLst/>
          </a:prstGeom>
        </p:spPr>
        <p:txBody>
          <a:bodyPr lIns="91080" rIns="91080" tIns="45360" bIns="45360">
            <a:noAutofit/>
          </a:bodyPr>
          <a:p>
            <a:endParaRPr b="0" lang="en-GB" sz="2000" spc="-1" strike="noStrike">
              <a:latin typeface="Arial"/>
            </a:endParaRPr>
          </a:p>
        </p:txBody>
      </p:sp>
      <p:sp>
        <p:nvSpPr>
          <p:cNvPr id="1353" name="CustomShape 3"/>
          <p:cNvSpPr/>
          <p:nvPr/>
        </p:nvSpPr>
        <p:spPr>
          <a:xfrm>
            <a:off x="5622480" y="6456240"/>
            <a:ext cx="4299120" cy="33588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2841A3F1-D983-4DD1-855B-A473F60DDCE5}"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4" name="PlaceHolder 1"/>
          <p:cNvSpPr>
            <a:spLocks noGrp="1"/>
          </p:cNvSpPr>
          <p:nvPr>
            <p:ph type="sldImg"/>
          </p:nvPr>
        </p:nvSpPr>
        <p:spPr>
          <a:xfrm>
            <a:off x="3263760" y="509760"/>
            <a:ext cx="3396240" cy="2546640"/>
          </a:xfrm>
          <a:prstGeom prst="rect">
            <a:avLst/>
          </a:prstGeom>
        </p:spPr>
      </p:sp>
      <p:sp>
        <p:nvSpPr>
          <p:cNvPr id="1355" name="PlaceHolder 2"/>
          <p:cNvSpPr>
            <a:spLocks noGrp="1"/>
          </p:cNvSpPr>
          <p:nvPr>
            <p:ph type="body"/>
          </p:nvPr>
        </p:nvSpPr>
        <p:spPr>
          <a:xfrm>
            <a:off x="992520" y="3229200"/>
            <a:ext cx="7939080" cy="3054240"/>
          </a:xfrm>
          <a:prstGeom prst="rect">
            <a:avLst/>
          </a:prstGeom>
        </p:spPr>
        <p:txBody>
          <a:bodyPr lIns="91080" rIns="91080" tIns="45360" bIns="45360">
            <a:noAutofit/>
          </a:bodyPr>
          <a:p>
            <a:endParaRPr b="0" lang="en-GB" sz="2000" spc="-1" strike="noStrike">
              <a:latin typeface="Arial"/>
            </a:endParaRPr>
          </a:p>
        </p:txBody>
      </p:sp>
      <p:sp>
        <p:nvSpPr>
          <p:cNvPr id="1356" name="CustomShape 3"/>
          <p:cNvSpPr/>
          <p:nvPr/>
        </p:nvSpPr>
        <p:spPr>
          <a:xfrm>
            <a:off x="5622480" y="6456240"/>
            <a:ext cx="4299120" cy="33588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809D839C-D920-4FC0-BED9-7BA55DDFD316}"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7" name="PlaceHolder 1"/>
          <p:cNvSpPr>
            <a:spLocks noGrp="1"/>
          </p:cNvSpPr>
          <p:nvPr>
            <p:ph type="sldImg"/>
          </p:nvPr>
        </p:nvSpPr>
        <p:spPr>
          <a:xfrm>
            <a:off x="3263760" y="509760"/>
            <a:ext cx="3396240" cy="2546640"/>
          </a:xfrm>
          <a:prstGeom prst="rect">
            <a:avLst/>
          </a:prstGeom>
        </p:spPr>
      </p:sp>
      <p:sp>
        <p:nvSpPr>
          <p:cNvPr id="1358" name="PlaceHolder 2"/>
          <p:cNvSpPr>
            <a:spLocks noGrp="1"/>
          </p:cNvSpPr>
          <p:nvPr>
            <p:ph type="body"/>
          </p:nvPr>
        </p:nvSpPr>
        <p:spPr>
          <a:xfrm>
            <a:off x="992520" y="3229200"/>
            <a:ext cx="7939080" cy="3054240"/>
          </a:xfrm>
          <a:prstGeom prst="rect">
            <a:avLst/>
          </a:prstGeom>
        </p:spPr>
        <p:txBody>
          <a:bodyPr lIns="91080" rIns="91080" tIns="45360" bIns="45360">
            <a:noAutofit/>
          </a:bodyPr>
          <a:p>
            <a:endParaRPr b="0" lang="en-GB" sz="2000" spc="-1" strike="noStrike">
              <a:latin typeface="Arial"/>
            </a:endParaRPr>
          </a:p>
        </p:txBody>
      </p:sp>
      <p:sp>
        <p:nvSpPr>
          <p:cNvPr id="1359" name="CustomShape 3"/>
          <p:cNvSpPr/>
          <p:nvPr/>
        </p:nvSpPr>
        <p:spPr>
          <a:xfrm>
            <a:off x="5622480" y="6456240"/>
            <a:ext cx="4299120" cy="33588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3FDAAC2A-E6F9-4BCA-936C-FAACFBF7FE86}"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0" name="PlaceHolder 1"/>
          <p:cNvSpPr>
            <a:spLocks noGrp="1"/>
          </p:cNvSpPr>
          <p:nvPr>
            <p:ph type="sldImg"/>
          </p:nvPr>
        </p:nvSpPr>
        <p:spPr>
          <a:xfrm>
            <a:off x="3263760" y="509760"/>
            <a:ext cx="3396240" cy="2546640"/>
          </a:xfrm>
          <a:prstGeom prst="rect">
            <a:avLst/>
          </a:prstGeom>
        </p:spPr>
      </p:sp>
      <p:sp>
        <p:nvSpPr>
          <p:cNvPr id="1361" name="PlaceHolder 2"/>
          <p:cNvSpPr>
            <a:spLocks noGrp="1"/>
          </p:cNvSpPr>
          <p:nvPr>
            <p:ph type="body"/>
          </p:nvPr>
        </p:nvSpPr>
        <p:spPr>
          <a:xfrm>
            <a:off x="992520" y="3229200"/>
            <a:ext cx="7939080" cy="3054240"/>
          </a:xfrm>
          <a:prstGeom prst="rect">
            <a:avLst/>
          </a:prstGeom>
        </p:spPr>
        <p:txBody>
          <a:bodyPr lIns="91080" rIns="91080" tIns="45360" bIns="45360">
            <a:noAutofit/>
          </a:bodyPr>
          <a:p>
            <a:endParaRPr b="0" lang="en-GB" sz="2000" spc="-1" strike="noStrike">
              <a:latin typeface="Arial"/>
            </a:endParaRPr>
          </a:p>
        </p:txBody>
      </p:sp>
      <p:sp>
        <p:nvSpPr>
          <p:cNvPr id="1362" name="CustomShape 3"/>
          <p:cNvSpPr/>
          <p:nvPr/>
        </p:nvSpPr>
        <p:spPr>
          <a:xfrm>
            <a:off x="5622480" y="6456240"/>
            <a:ext cx="4299120" cy="33588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B073EAC2-54E7-4339-8CB9-2D6E454814B1}"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3" name="PlaceHolder 1"/>
          <p:cNvSpPr>
            <a:spLocks noGrp="1"/>
          </p:cNvSpPr>
          <p:nvPr>
            <p:ph type="sldImg"/>
          </p:nvPr>
        </p:nvSpPr>
        <p:spPr>
          <a:xfrm>
            <a:off x="3263760" y="509760"/>
            <a:ext cx="3396240" cy="2546640"/>
          </a:xfrm>
          <a:prstGeom prst="rect">
            <a:avLst/>
          </a:prstGeom>
        </p:spPr>
      </p:sp>
      <p:sp>
        <p:nvSpPr>
          <p:cNvPr id="1364" name="PlaceHolder 2"/>
          <p:cNvSpPr>
            <a:spLocks noGrp="1"/>
          </p:cNvSpPr>
          <p:nvPr>
            <p:ph type="body"/>
          </p:nvPr>
        </p:nvSpPr>
        <p:spPr>
          <a:xfrm>
            <a:off x="992520" y="3229200"/>
            <a:ext cx="7939080" cy="3054240"/>
          </a:xfrm>
          <a:prstGeom prst="rect">
            <a:avLst/>
          </a:prstGeom>
        </p:spPr>
        <p:txBody>
          <a:bodyPr lIns="91080" rIns="91080" tIns="45360" bIns="45360">
            <a:noAutofit/>
          </a:bodyPr>
          <a:p>
            <a:endParaRPr b="0" lang="en-GB" sz="2000" spc="-1" strike="noStrike">
              <a:latin typeface="Arial"/>
            </a:endParaRPr>
          </a:p>
        </p:txBody>
      </p:sp>
      <p:sp>
        <p:nvSpPr>
          <p:cNvPr id="1365" name="CustomShape 3"/>
          <p:cNvSpPr/>
          <p:nvPr/>
        </p:nvSpPr>
        <p:spPr>
          <a:xfrm>
            <a:off x="5622480" y="6456240"/>
            <a:ext cx="4299120" cy="33588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3F17BD3B-BC1E-4704-A39B-5337DB1AB779}"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6" name="PlaceHolder 1"/>
          <p:cNvSpPr>
            <a:spLocks noGrp="1"/>
          </p:cNvSpPr>
          <p:nvPr>
            <p:ph type="sldImg"/>
          </p:nvPr>
        </p:nvSpPr>
        <p:spPr>
          <a:xfrm>
            <a:off x="3263760" y="509760"/>
            <a:ext cx="3396240" cy="2546640"/>
          </a:xfrm>
          <a:prstGeom prst="rect">
            <a:avLst/>
          </a:prstGeom>
        </p:spPr>
      </p:sp>
      <p:sp>
        <p:nvSpPr>
          <p:cNvPr id="1367" name="PlaceHolder 2"/>
          <p:cNvSpPr>
            <a:spLocks noGrp="1"/>
          </p:cNvSpPr>
          <p:nvPr>
            <p:ph type="body"/>
          </p:nvPr>
        </p:nvSpPr>
        <p:spPr>
          <a:xfrm>
            <a:off x="992520" y="3229200"/>
            <a:ext cx="7939080" cy="3054240"/>
          </a:xfrm>
          <a:prstGeom prst="rect">
            <a:avLst/>
          </a:prstGeom>
        </p:spPr>
        <p:txBody>
          <a:bodyPr lIns="91080" rIns="91080" tIns="45360" bIns="45360">
            <a:noAutofit/>
          </a:bodyPr>
          <a:p>
            <a:endParaRPr b="0" lang="en-GB" sz="2000" spc="-1" strike="noStrike">
              <a:latin typeface="Arial"/>
            </a:endParaRPr>
          </a:p>
        </p:txBody>
      </p:sp>
      <p:sp>
        <p:nvSpPr>
          <p:cNvPr id="1368" name="CustomShape 3"/>
          <p:cNvSpPr/>
          <p:nvPr/>
        </p:nvSpPr>
        <p:spPr>
          <a:xfrm>
            <a:off x="5622480" y="6456240"/>
            <a:ext cx="4299120" cy="33588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3C291B0D-FC0E-4E5C-B4AB-D62BAC46BA22}"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9" name="PlaceHolder 1"/>
          <p:cNvSpPr>
            <a:spLocks noGrp="1"/>
          </p:cNvSpPr>
          <p:nvPr>
            <p:ph type="sldImg"/>
          </p:nvPr>
        </p:nvSpPr>
        <p:spPr>
          <a:xfrm>
            <a:off x="3263760" y="509760"/>
            <a:ext cx="3396240" cy="2546640"/>
          </a:xfrm>
          <a:prstGeom prst="rect">
            <a:avLst/>
          </a:prstGeom>
        </p:spPr>
      </p:sp>
      <p:sp>
        <p:nvSpPr>
          <p:cNvPr id="1370" name="PlaceHolder 2"/>
          <p:cNvSpPr>
            <a:spLocks noGrp="1"/>
          </p:cNvSpPr>
          <p:nvPr>
            <p:ph type="body"/>
          </p:nvPr>
        </p:nvSpPr>
        <p:spPr>
          <a:xfrm>
            <a:off x="992520" y="3229200"/>
            <a:ext cx="7939080" cy="3054240"/>
          </a:xfrm>
          <a:prstGeom prst="rect">
            <a:avLst/>
          </a:prstGeom>
        </p:spPr>
        <p:txBody>
          <a:bodyPr lIns="91080" rIns="91080" tIns="45360" bIns="45360">
            <a:noAutofit/>
          </a:bodyPr>
          <a:p>
            <a:endParaRPr b="0" lang="en-GB" sz="2000" spc="-1" strike="noStrike">
              <a:latin typeface="Arial"/>
            </a:endParaRPr>
          </a:p>
        </p:txBody>
      </p:sp>
      <p:sp>
        <p:nvSpPr>
          <p:cNvPr id="1371" name="CustomShape 3"/>
          <p:cNvSpPr/>
          <p:nvPr/>
        </p:nvSpPr>
        <p:spPr>
          <a:xfrm>
            <a:off x="5622480" y="6456240"/>
            <a:ext cx="4299120" cy="33588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8ACB23FC-F9DE-48B6-A6F9-536EA91474B8}"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2" name="PlaceHolder 1"/>
          <p:cNvSpPr>
            <a:spLocks noGrp="1"/>
          </p:cNvSpPr>
          <p:nvPr>
            <p:ph type="sldImg"/>
          </p:nvPr>
        </p:nvSpPr>
        <p:spPr>
          <a:xfrm>
            <a:off x="3263760" y="509760"/>
            <a:ext cx="3396240" cy="2546640"/>
          </a:xfrm>
          <a:prstGeom prst="rect">
            <a:avLst/>
          </a:prstGeom>
        </p:spPr>
      </p:sp>
      <p:sp>
        <p:nvSpPr>
          <p:cNvPr id="1373" name="PlaceHolder 2"/>
          <p:cNvSpPr>
            <a:spLocks noGrp="1"/>
          </p:cNvSpPr>
          <p:nvPr>
            <p:ph type="body"/>
          </p:nvPr>
        </p:nvSpPr>
        <p:spPr>
          <a:xfrm>
            <a:off x="992520" y="3229200"/>
            <a:ext cx="7939080" cy="3054240"/>
          </a:xfrm>
          <a:prstGeom prst="rect">
            <a:avLst/>
          </a:prstGeom>
        </p:spPr>
        <p:txBody>
          <a:bodyPr lIns="91080" rIns="91080" tIns="45360" bIns="45360">
            <a:noAutofit/>
          </a:bodyPr>
          <a:p>
            <a:endParaRPr b="0" lang="en-GB" sz="2000" spc="-1" strike="noStrike">
              <a:latin typeface="Arial"/>
            </a:endParaRPr>
          </a:p>
        </p:txBody>
      </p:sp>
      <p:sp>
        <p:nvSpPr>
          <p:cNvPr id="1374" name="CustomShape 3"/>
          <p:cNvSpPr/>
          <p:nvPr/>
        </p:nvSpPr>
        <p:spPr>
          <a:xfrm>
            <a:off x="5622480" y="6456240"/>
            <a:ext cx="4299120" cy="33588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F8666598-2069-47C7-98A4-8CE65D0286F0}"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5" name="PlaceHolder 1"/>
          <p:cNvSpPr>
            <a:spLocks noGrp="1"/>
          </p:cNvSpPr>
          <p:nvPr>
            <p:ph type="sldImg"/>
          </p:nvPr>
        </p:nvSpPr>
        <p:spPr>
          <a:xfrm>
            <a:off x="3263760" y="509760"/>
            <a:ext cx="3396240" cy="2546640"/>
          </a:xfrm>
          <a:prstGeom prst="rect">
            <a:avLst/>
          </a:prstGeom>
        </p:spPr>
      </p:sp>
      <p:sp>
        <p:nvSpPr>
          <p:cNvPr id="1376" name="PlaceHolder 2"/>
          <p:cNvSpPr>
            <a:spLocks noGrp="1"/>
          </p:cNvSpPr>
          <p:nvPr>
            <p:ph type="body"/>
          </p:nvPr>
        </p:nvSpPr>
        <p:spPr>
          <a:xfrm>
            <a:off x="992520" y="3229200"/>
            <a:ext cx="7939080" cy="3054240"/>
          </a:xfrm>
          <a:prstGeom prst="rect">
            <a:avLst/>
          </a:prstGeom>
        </p:spPr>
        <p:txBody>
          <a:bodyPr lIns="91080" rIns="91080" tIns="45360" bIns="45360">
            <a:noAutofit/>
          </a:bodyPr>
          <a:p>
            <a:endParaRPr b="0" lang="en-GB" sz="2000" spc="-1" strike="noStrike">
              <a:latin typeface="Arial"/>
            </a:endParaRPr>
          </a:p>
        </p:txBody>
      </p:sp>
      <p:sp>
        <p:nvSpPr>
          <p:cNvPr id="1377" name="CustomShape 3"/>
          <p:cNvSpPr/>
          <p:nvPr/>
        </p:nvSpPr>
        <p:spPr>
          <a:xfrm>
            <a:off x="5622480" y="6456240"/>
            <a:ext cx="4299120" cy="33588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3BD42DFC-AAD3-4FA8-AECE-0108C8FB6975}"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8" name="PlaceHolder 1"/>
          <p:cNvSpPr>
            <a:spLocks noGrp="1"/>
          </p:cNvSpPr>
          <p:nvPr>
            <p:ph type="sldImg"/>
          </p:nvPr>
        </p:nvSpPr>
        <p:spPr>
          <a:xfrm>
            <a:off x="3263760" y="509760"/>
            <a:ext cx="3396240" cy="2546640"/>
          </a:xfrm>
          <a:prstGeom prst="rect">
            <a:avLst/>
          </a:prstGeom>
        </p:spPr>
      </p:sp>
      <p:sp>
        <p:nvSpPr>
          <p:cNvPr id="1379" name="PlaceHolder 2"/>
          <p:cNvSpPr>
            <a:spLocks noGrp="1"/>
          </p:cNvSpPr>
          <p:nvPr>
            <p:ph type="body"/>
          </p:nvPr>
        </p:nvSpPr>
        <p:spPr>
          <a:xfrm>
            <a:off x="992520" y="3229200"/>
            <a:ext cx="7939080" cy="3054240"/>
          </a:xfrm>
          <a:prstGeom prst="rect">
            <a:avLst/>
          </a:prstGeom>
        </p:spPr>
        <p:txBody>
          <a:bodyPr lIns="91080" rIns="91080" tIns="45360" bIns="45360">
            <a:noAutofit/>
          </a:bodyPr>
          <a:p>
            <a:endParaRPr b="0" lang="en-GB" sz="2000" spc="-1" strike="noStrike">
              <a:latin typeface="Arial"/>
            </a:endParaRPr>
          </a:p>
        </p:txBody>
      </p:sp>
      <p:sp>
        <p:nvSpPr>
          <p:cNvPr id="1380" name="CustomShape 3"/>
          <p:cNvSpPr/>
          <p:nvPr/>
        </p:nvSpPr>
        <p:spPr>
          <a:xfrm>
            <a:off x="5622480" y="6456240"/>
            <a:ext cx="4299120" cy="33588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A2BF4DCD-3DFA-407D-A5E4-6DE4B516D652}"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1" name="PlaceHolder 1"/>
          <p:cNvSpPr>
            <a:spLocks noGrp="1"/>
          </p:cNvSpPr>
          <p:nvPr>
            <p:ph type="sldImg"/>
          </p:nvPr>
        </p:nvSpPr>
        <p:spPr>
          <a:xfrm>
            <a:off x="3263760" y="509760"/>
            <a:ext cx="3396240" cy="2546640"/>
          </a:xfrm>
          <a:prstGeom prst="rect">
            <a:avLst/>
          </a:prstGeom>
        </p:spPr>
      </p:sp>
      <p:sp>
        <p:nvSpPr>
          <p:cNvPr id="1382" name="PlaceHolder 2"/>
          <p:cNvSpPr>
            <a:spLocks noGrp="1"/>
          </p:cNvSpPr>
          <p:nvPr>
            <p:ph type="body"/>
          </p:nvPr>
        </p:nvSpPr>
        <p:spPr>
          <a:xfrm>
            <a:off x="992520" y="3229200"/>
            <a:ext cx="7939080" cy="3054240"/>
          </a:xfrm>
          <a:prstGeom prst="rect">
            <a:avLst/>
          </a:prstGeom>
        </p:spPr>
        <p:txBody>
          <a:bodyPr lIns="91080" rIns="91080" tIns="45360" bIns="45360">
            <a:noAutofit/>
          </a:bodyPr>
          <a:p>
            <a:endParaRPr b="0" lang="en-GB" sz="2000" spc="-1" strike="noStrike">
              <a:latin typeface="Arial"/>
            </a:endParaRPr>
          </a:p>
        </p:txBody>
      </p:sp>
      <p:sp>
        <p:nvSpPr>
          <p:cNvPr id="1383" name="CustomShape 3"/>
          <p:cNvSpPr/>
          <p:nvPr/>
        </p:nvSpPr>
        <p:spPr>
          <a:xfrm>
            <a:off x="5622480" y="6456240"/>
            <a:ext cx="4299120" cy="33588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E57866ED-8C6F-49C7-8392-DCA5ED007DE0}"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4" name="PlaceHolder 1"/>
          <p:cNvSpPr>
            <a:spLocks noGrp="1"/>
          </p:cNvSpPr>
          <p:nvPr>
            <p:ph type="sldImg"/>
          </p:nvPr>
        </p:nvSpPr>
        <p:spPr>
          <a:xfrm>
            <a:off x="3263760" y="509760"/>
            <a:ext cx="3396240" cy="2546640"/>
          </a:xfrm>
          <a:prstGeom prst="rect">
            <a:avLst/>
          </a:prstGeom>
        </p:spPr>
      </p:sp>
      <p:sp>
        <p:nvSpPr>
          <p:cNvPr id="1385" name="PlaceHolder 2"/>
          <p:cNvSpPr>
            <a:spLocks noGrp="1"/>
          </p:cNvSpPr>
          <p:nvPr>
            <p:ph type="body"/>
          </p:nvPr>
        </p:nvSpPr>
        <p:spPr>
          <a:xfrm>
            <a:off x="992520" y="3229200"/>
            <a:ext cx="7939080" cy="3054240"/>
          </a:xfrm>
          <a:prstGeom prst="rect">
            <a:avLst/>
          </a:prstGeom>
        </p:spPr>
        <p:txBody>
          <a:bodyPr lIns="91080" rIns="91080" tIns="45360" bIns="45360">
            <a:noAutofit/>
          </a:bodyPr>
          <a:p>
            <a:endParaRPr b="0" lang="en-GB" sz="2000" spc="-1" strike="noStrike">
              <a:latin typeface="Arial"/>
            </a:endParaRPr>
          </a:p>
        </p:txBody>
      </p:sp>
      <p:sp>
        <p:nvSpPr>
          <p:cNvPr id="1386" name="CustomShape 3"/>
          <p:cNvSpPr/>
          <p:nvPr/>
        </p:nvSpPr>
        <p:spPr>
          <a:xfrm>
            <a:off x="5622480" y="6456240"/>
            <a:ext cx="4299120" cy="33588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05667ADC-1F65-490C-A86E-862D2F2E7763}"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7" name="PlaceHolder 1"/>
          <p:cNvSpPr>
            <a:spLocks noGrp="1"/>
          </p:cNvSpPr>
          <p:nvPr>
            <p:ph type="sldImg"/>
          </p:nvPr>
        </p:nvSpPr>
        <p:spPr>
          <a:xfrm>
            <a:off x="3263760" y="509760"/>
            <a:ext cx="3396240" cy="2546640"/>
          </a:xfrm>
          <a:prstGeom prst="rect">
            <a:avLst/>
          </a:prstGeom>
        </p:spPr>
      </p:sp>
      <p:sp>
        <p:nvSpPr>
          <p:cNvPr id="1388" name="PlaceHolder 2"/>
          <p:cNvSpPr>
            <a:spLocks noGrp="1"/>
          </p:cNvSpPr>
          <p:nvPr>
            <p:ph type="body"/>
          </p:nvPr>
        </p:nvSpPr>
        <p:spPr>
          <a:xfrm>
            <a:off x="992520" y="3229200"/>
            <a:ext cx="7939080" cy="3054240"/>
          </a:xfrm>
          <a:prstGeom prst="rect">
            <a:avLst/>
          </a:prstGeom>
        </p:spPr>
        <p:txBody>
          <a:bodyPr lIns="91080" rIns="91080" tIns="45360" bIns="45360">
            <a:noAutofit/>
          </a:bodyPr>
          <a:p>
            <a:endParaRPr b="0" lang="en-GB" sz="2000" spc="-1" strike="noStrike">
              <a:latin typeface="Arial"/>
            </a:endParaRPr>
          </a:p>
        </p:txBody>
      </p:sp>
      <p:sp>
        <p:nvSpPr>
          <p:cNvPr id="1389" name="CustomShape 3"/>
          <p:cNvSpPr/>
          <p:nvPr/>
        </p:nvSpPr>
        <p:spPr>
          <a:xfrm>
            <a:off x="5622480" y="6456240"/>
            <a:ext cx="4299120" cy="33588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52F7DFD0-7424-4914-996E-FA09A25A7185}"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0" name="PlaceHolder 1"/>
          <p:cNvSpPr>
            <a:spLocks noGrp="1"/>
          </p:cNvSpPr>
          <p:nvPr>
            <p:ph type="sldImg"/>
          </p:nvPr>
        </p:nvSpPr>
        <p:spPr>
          <a:xfrm>
            <a:off x="3263760" y="509760"/>
            <a:ext cx="3396240" cy="2546640"/>
          </a:xfrm>
          <a:prstGeom prst="rect">
            <a:avLst/>
          </a:prstGeom>
        </p:spPr>
      </p:sp>
      <p:sp>
        <p:nvSpPr>
          <p:cNvPr id="1391" name="PlaceHolder 2"/>
          <p:cNvSpPr>
            <a:spLocks noGrp="1"/>
          </p:cNvSpPr>
          <p:nvPr>
            <p:ph type="body"/>
          </p:nvPr>
        </p:nvSpPr>
        <p:spPr>
          <a:xfrm>
            <a:off x="992520" y="3229200"/>
            <a:ext cx="7939080" cy="3054240"/>
          </a:xfrm>
          <a:prstGeom prst="rect">
            <a:avLst/>
          </a:prstGeom>
        </p:spPr>
        <p:txBody>
          <a:bodyPr lIns="91080" rIns="91080" tIns="45360" bIns="45360">
            <a:noAutofit/>
          </a:bodyPr>
          <a:p>
            <a:endParaRPr b="0" lang="en-GB" sz="2000" spc="-1" strike="noStrike">
              <a:latin typeface="Arial"/>
            </a:endParaRPr>
          </a:p>
        </p:txBody>
      </p:sp>
      <p:sp>
        <p:nvSpPr>
          <p:cNvPr id="1392" name="CustomShape 3"/>
          <p:cNvSpPr/>
          <p:nvPr/>
        </p:nvSpPr>
        <p:spPr>
          <a:xfrm>
            <a:off x="5622480" y="6456240"/>
            <a:ext cx="4299120" cy="33588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5CD1F8EE-4CDA-4543-BC92-CD9975E1B938}"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3" name="PlaceHolder 1"/>
          <p:cNvSpPr>
            <a:spLocks noGrp="1"/>
          </p:cNvSpPr>
          <p:nvPr>
            <p:ph type="sldImg"/>
          </p:nvPr>
        </p:nvSpPr>
        <p:spPr>
          <a:xfrm>
            <a:off x="3263760" y="509760"/>
            <a:ext cx="3396240" cy="2546640"/>
          </a:xfrm>
          <a:prstGeom prst="rect">
            <a:avLst/>
          </a:prstGeom>
        </p:spPr>
      </p:sp>
      <p:sp>
        <p:nvSpPr>
          <p:cNvPr id="1394" name="PlaceHolder 2"/>
          <p:cNvSpPr>
            <a:spLocks noGrp="1"/>
          </p:cNvSpPr>
          <p:nvPr>
            <p:ph type="body"/>
          </p:nvPr>
        </p:nvSpPr>
        <p:spPr>
          <a:xfrm>
            <a:off x="992520" y="3229200"/>
            <a:ext cx="7939080" cy="3054240"/>
          </a:xfrm>
          <a:prstGeom prst="rect">
            <a:avLst/>
          </a:prstGeom>
        </p:spPr>
        <p:txBody>
          <a:bodyPr lIns="91080" rIns="91080" tIns="45360" bIns="45360">
            <a:noAutofit/>
          </a:bodyPr>
          <a:p>
            <a:endParaRPr b="0" lang="en-GB" sz="2000" spc="-1" strike="noStrike">
              <a:latin typeface="Arial"/>
            </a:endParaRPr>
          </a:p>
        </p:txBody>
      </p:sp>
      <p:sp>
        <p:nvSpPr>
          <p:cNvPr id="1395" name="CustomShape 3"/>
          <p:cNvSpPr/>
          <p:nvPr/>
        </p:nvSpPr>
        <p:spPr>
          <a:xfrm>
            <a:off x="5622480" y="6456240"/>
            <a:ext cx="4299120" cy="33588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434CED91-9A5E-44DA-865B-B4524574E026}"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6" name="PlaceHolder 1"/>
          <p:cNvSpPr>
            <a:spLocks noGrp="1"/>
          </p:cNvSpPr>
          <p:nvPr>
            <p:ph type="sldImg"/>
          </p:nvPr>
        </p:nvSpPr>
        <p:spPr>
          <a:xfrm>
            <a:off x="3263760" y="509760"/>
            <a:ext cx="3396240" cy="2546640"/>
          </a:xfrm>
          <a:prstGeom prst="rect">
            <a:avLst/>
          </a:prstGeom>
        </p:spPr>
      </p:sp>
      <p:sp>
        <p:nvSpPr>
          <p:cNvPr id="1397" name="PlaceHolder 2"/>
          <p:cNvSpPr>
            <a:spLocks noGrp="1"/>
          </p:cNvSpPr>
          <p:nvPr>
            <p:ph type="body"/>
          </p:nvPr>
        </p:nvSpPr>
        <p:spPr>
          <a:xfrm>
            <a:off x="992520" y="3229200"/>
            <a:ext cx="7939080" cy="3054240"/>
          </a:xfrm>
          <a:prstGeom prst="rect">
            <a:avLst/>
          </a:prstGeom>
        </p:spPr>
        <p:txBody>
          <a:bodyPr lIns="91080" rIns="91080" tIns="45360" bIns="45360">
            <a:noAutofit/>
          </a:bodyPr>
          <a:p>
            <a:endParaRPr b="0" lang="en-GB" sz="2000" spc="-1" strike="noStrike">
              <a:latin typeface="Arial"/>
            </a:endParaRPr>
          </a:p>
        </p:txBody>
      </p:sp>
      <p:sp>
        <p:nvSpPr>
          <p:cNvPr id="1398" name="CustomShape 3"/>
          <p:cNvSpPr/>
          <p:nvPr/>
        </p:nvSpPr>
        <p:spPr>
          <a:xfrm>
            <a:off x="5622480" y="6456240"/>
            <a:ext cx="4299120" cy="33588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E3D7C160-077D-4AA5-95F2-06E33591651D}"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9" name="PlaceHolder 1"/>
          <p:cNvSpPr>
            <a:spLocks noGrp="1"/>
          </p:cNvSpPr>
          <p:nvPr>
            <p:ph type="sldImg"/>
          </p:nvPr>
        </p:nvSpPr>
        <p:spPr>
          <a:xfrm>
            <a:off x="3263760" y="509760"/>
            <a:ext cx="3396240" cy="2546640"/>
          </a:xfrm>
          <a:prstGeom prst="rect">
            <a:avLst/>
          </a:prstGeom>
        </p:spPr>
      </p:sp>
      <p:sp>
        <p:nvSpPr>
          <p:cNvPr id="1400" name="PlaceHolder 2"/>
          <p:cNvSpPr>
            <a:spLocks noGrp="1"/>
          </p:cNvSpPr>
          <p:nvPr>
            <p:ph type="body"/>
          </p:nvPr>
        </p:nvSpPr>
        <p:spPr>
          <a:xfrm>
            <a:off x="992520" y="3229200"/>
            <a:ext cx="7939080" cy="3054240"/>
          </a:xfrm>
          <a:prstGeom prst="rect">
            <a:avLst/>
          </a:prstGeom>
        </p:spPr>
        <p:txBody>
          <a:bodyPr lIns="91080" rIns="91080" tIns="45360" bIns="45360">
            <a:noAutofit/>
          </a:bodyPr>
          <a:p>
            <a:endParaRPr b="0" lang="en-GB" sz="2000" spc="-1" strike="noStrike">
              <a:latin typeface="Arial"/>
            </a:endParaRPr>
          </a:p>
        </p:txBody>
      </p:sp>
      <p:sp>
        <p:nvSpPr>
          <p:cNvPr id="1401" name="CustomShape 3"/>
          <p:cNvSpPr/>
          <p:nvPr/>
        </p:nvSpPr>
        <p:spPr>
          <a:xfrm>
            <a:off x="5622480" y="6456240"/>
            <a:ext cx="4299120" cy="33588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560CC035-8587-48FF-B80F-566FAF32F65A}"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2" name="PlaceHolder 1"/>
          <p:cNvSpPr>
            <a:spLocks noGrp="1"/>
          </p:cNvSpPr>
          <p:nvPr>
            <p:ph type="sldImg"/>
          </p:nvPr>
        </p:nvSpPr>
        <p:spPr>
          <a:xfrm>
            <a:off x="3263760" y="509760"/>
            <a:ext cx="3396240" cy="2546640"/>
          </a:xfrm>
          <a:prstGeom prst="rect">
            <a:avLst/>
          </a:prstGeom>
        </p:spPr>
      </p:sp>
      <p:sp>
        <p:nvSpPr>
          <p:cNvPr id="1403" name="PlaceHolder 2"/>
          <p:cNvSpPr>
            <a:spLocks noGrp="1"/>
          </p:cNvSpPr>
          <p:nvPr>
            <p:ph type="body"/>
          </p:nvPr>
        </p:nvSpPr>
        <p:spPr>
          <a:xfrm>
            <a:off x="992520" y="3229200"/>
            <a:ext cx="7939080" cy="3054240"/>
          </a:xfrm>
          <a:prstGeom prst="rect">
            <a:avLst/>
          </a:prstGeom>
        </p:spPr>
        <p:txBody>
          <a:bodyPr lIns="91080" rIns="91080" tIns="45360" bIns="45360">
            <a:noAutofit/>
          </a:bodyPr>
          <a:p>
            <a:endParaRPr b="0" lang="en-GB" sz="2000" spc="-1" strike="noStrike">
              <a:latin typeface="Arial"/>
            </a:endParaRPr>
          </a:p>
        </p:txBody>
      </p:sp>
      <p:sp>
        <p:nvSpPr>
          <p:cNvPr id="1404" name="CustomShape 3"/>
          <p:cNvSpPr/>
          <p:nvPr/>
        </p:nvSpPr>
        <p:spPr>
          <a:xfrm>
            <a:off x="5622480" y="6456240"/>
            <a:ext cx="4299120" cy="33588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BAD18E47-3F2E-4436-B84A-331CFC2240BC}"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5" name="PlaceHolder 1"/>
          <p:cNvSpPr>
            <a:spLocks noGrp="1"/>
          </p:cNvSpPr>
          <p:nvPr>
            <p:ph type="sldImg"/>
          </p:nvPr>
        </p:nvSpPr>
        <p:spPr>
          <a:xfrm>
            <a:off x="3263760" y="509760"/>
            <a:ext cx="3396240" cy="2546640"/>
          </a:xfrm>
          <a:prstGeom prst="rect">
            <a:avLst/>
          </a:prstGeom>
        </p:spPr>
      </p:sp>
      <p:sp>
        <p:nvSpPr>
          <p:cNvPr id="1406" name="PlaceHolder 2"/>
          <p:cNvSpPr>
            <a:spLocks noGrp="1"/>
          </p:cNvSpPr>
          <p:nvPr>
            <p:ph type="body"/>
          </p:nvPr>
        </p:nvSpPr>
        <p:spPr>
          <a:xfrm>
            <a:off x="992520" y="3229200"/>
            <a:ext cx="7939080" cy="3054240"/>
          </a:xfrm>
          <a:prstGeom prst="rect">
            <a:avLst/>
          </a:prstGeom>
        </p:spPr>
        <p:txBody>
          <a:bodyPr lIns="91080" rIns="91080" tIns="45360" bIns="45360">
            <a:noAutofit/>
          </a:bodyPr>
          <a:p>
            <a:endParaRPr b="0" lang="en-GB" sz="2000" spc="-1" strike="noStrike">
              <a:latin typeface="Arial"/>
            </a:endParaRPr>
          </a:p>
        </p:txBody>
      </p:sp>
      <p:sp>
        <p:nvSpPr>
          <p:cNvPr id="1407" name="CustomShape 3"/>
          <p:cNvSpPr/>
          <p:nvPr/>
        </p:nvSpPr>
        <p:spPr>
          <a:xfrm>
            <a:off x="5622480" y="6456240"/>
            <a:ext cx="4299120" cy="33588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578E1DB6-47CC-43DE-8CBE-9EB152521F3B}"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8" name="PlaceHolder 1"/>
          <p:cNvSpPr>
            <a:spLocks noGrp="1"/>
          </p:cNvSpPr>
          <p:nvPr>
            <p:ph type="sldImg"/>
          </p:nvPr>
        </p:nvSpPr>
        <p:spPr>
          <a:xfrm>
            <a:off x="3263760" y="509760"/>
            <a:ext cx="3396240" cy="2546640"/>
          </a:xfrm>
          <a:prstGeom prst="rect">
            <a:avLst/>
          </a:prstGeom>
        </p:spPr>
      </p:sp>
      <p:sp>
        <p:nvSpPr>
          <p:cNvPr id="1409" name="PlaceHolder 2"/>
          <p:cNvSpPr>
            <a:spLocks noGrp="1"/>
          </p:cNvSpPr>
          <p:nvPr>
            <p:ph type="body"/>
          </p:nvPr>
        </p:nvSpPr>
        <p:spPr>
          <a:xfrm>
            <a:off x="992520" y="3229200"/>
            <a:ext cx="7939080" cy="3054240"/>
          </a:xfrm>
          <a:prstGeom prst="rect">
            <a:avLst/>
          </a:prstGeom>
        </p:spPr>
        <p:txBody>
          <a:bodyPr lIns="91080" rIns="91080" tIns="45360" bIns="45360">
            <a:noAutofit/>
          </a:bodyPr>
          <a:p>
            <a:endParaRPr b="0" lang="en-GB" sz="2000" spc="-1" strike="noStrike">
              <a:latin typeface="Arial"/>
            </a:endParaRPr>
          </a:p>
        </p:txBody>
      </p:sp>
      <p:sp>
        <p:nvSpPr>
          <p:cNvPr id="1410" name="CustomShape 3"/>
          <p:cNvSpPr/>
          <p:nvPr/>
        </p:nvSpPr>
        <p:spPr>
          <a:xfrm>
            <a:off x="5622480" y="6456240"/>
            <a:ext cx="4299120" cy="33588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D6762C0B-CCEF-4CB4-8793-5D82A66A9F3D}"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1" name="PlaceHolder 1"/>
          <p:cNvSpPr>
            <a:spLocks noGrp="1"/>
          </p:cNvSpPr>
          <p:nvPr>
            <p:ph type="sldImg"/>
          </p:nvPr>
        </p:nvSpPr>
        <p:spPr>
          <a:xfrm>
            <a:off x="3263760" y="509760"/>
            <a:ext cx="3396240" cy="2546640"/>
          </a:xfrm>
          <a:prstGeom prst="rect">
            <a:avLst/>
          </a:prstGeom>
        </p:spPr>
      </p:sp>
      <p:sp>
        <p:nvSpPr>
          <p:cNvPr id="1412" name="PlaceHolder 2"/>
          <p:cNvSpPr>
            <a:spLocks noGrp="1"/>
          </p:cNvSpPr>
          <p:nvPr>
            <p:ph type="body"/>
          </p:nvPr>
        </p:nvSpPr>
        <p:spPr>
          <a:xfrm>
            <a:off x="992520" y="3229200"/>
            <a:ext cx="7939080" cy="3054240"/>
          </a:xfrm>
          <a:prstGeom prst="rect">
            <a:avLst/>
          </a:prstGeom>
        </p:spPr>
        <p:txBody>
          <a:bodyPr lIns="91080" rIns="91080" tIns="45360" bIns="45360">
            <a:noAutofit/>
          </a:bodyPr>
          <a:p>
            <a:endParaRPr b="0" lang="en-GB" sz="2000" spc="-1" strike="noStrike">
              <a:latin typeface="Arial"/>
            </a:endParaRPr>
          </a:p>
        </p:txBody>
      </p:sp>
      <p:sp>
        <p:nvSpPr>
          <p:cNvPr id="1413" name="CustomShape 3"/>
          <p:cNvSpPr/>
          <p:nvPr/>
        </p:nvSpPr>
        <p:spPr>
          <a:xfrm>
            <a:off x="5622480" y="6456240"/>
            <a:ext cx="4299120" cy="33588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3C359AE8-BC17-4820-BC6D-BA4A68F5FF92}"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4" name="PlaceHolder 1"/>
          <p:cNvSpPr>
            <a:spLocks noGrp="1"/>
          </p:cNvSpPr>
          <p:nvPr>
            <p:ph type="sldImg"/>
          </p:nvPr>
        </p:nvSpPr>
        <p:spPr>
          <a:xfrm>
            <a:off x="3265560" y="509760"/>
            <a:ext cx="3392280" cy="2543040"/>
          </a:xfrm>
          <a:prstGeom prst="rect">
            <a:avLst/>
          </a:prstGeom>
        </p:spPr>
      </p:sp>
      <p:sp>
        <p:nvSpPr>
          <p:cNvPr id="1415" name="PlaceHolder 2"/>
          <p:cNvSpPr>
            <a:spLocks noGrp="1"/>
          </p:cNvSpPr>
          <p:nvPr>
            <p:ph type="body"/>
          </p:nvPr>
        </p:nvSpPr>
        <p:spPr>
          <a:xfrm>
            <a:off x="992160" y="3229560"/>
            <a:ext cx="7937280" cy="3053160"/>
          </a:xfrm>
          <a:prstGeom prst="rect">
            <a:avLst/>
          </a:prstGeom>
        </p:spPr>
        <p:txBody>
          <a:bodyPr lIns="90000" rIns="90000" tIns="46800" bIns="46800">
            <a:noAutofit/>
          </a:bodyPr>
          <a:p>
            <a:endParaRPr b="0" lang="en-GB" sz="2000" spc="-1" strike="noStrike">
              <a:latin typeface="Arial"/>
            </a:endParaRPr>
          </a:p>
        </p:txBody>
      </p:sp>
      <p:sp>
        <p:nvSpPr>
          <p:cNvPr id="1416" name="CustomShape 3"/>
          <p:cNvSpPr/>
          <p:nvPr/>
        </p:nvSpPr>
        <p:spPr>
          <a:xfrm>
            <a:off x="5622840" y="6458040"/>
            <a:ext cx="4296960" cy="333000"/>
          </a:xfrm>
          <a:prstGeom prst="rect">
            <a:avLst/>
          </a:prstGeom>
          <a:noFill/>
          <a:ln w="9360">
            <a:noFill/>
          </a:ln>
        </p:spPr>
        <p:style>
          <a:lnRef idx="0"/>
          <a:fillRef idx="0"/>
          <a:effectRef idx="0"/>
          <a:fontRef idx="minor"/>
        </p:style>
        <p:txBody>
          <a:bodyPr lIns="90000" rIns="90000" tIns="46800" bIns="4680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116909A2-9B3A-4EF0-9EE4-DF29611E1FF3}"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7" name="PlaceHolder 1"/>
          <p:cNvSpPr>
            <a:spLocks noGrp="1"/>
          </p:cNvSpPr>
          <p:nvPr>
            <p:ph type="sldImg"/>
          </p:nvPr>
        </p:nvSpPr>
        <p:spPr>
          <a:xfrm>
            <a:off x="3263760" y="509760"/>
            <a:ext cx="3399120" cy="2549520"/>
          </a:xfrm>
          <a:prstGeom prst="rect">
            <a:avLst/>
          </a:prstGeom>
        </p:spPr>
      </p:sp>
      <p:sp>
        <p:nvSpPr>
          <p:cNvPr id="1328" name="PlaceHolder 2"/>
          <p:cNvSpPr>
            <a:spLocks noGrp="1"/>
          </p:cNvSpPr>
          <p:nvPr>
            <p:ph type="body"/>
          </p:nvPr>
        </p:nvSpPr>
        <p:spPr>
          <a:xfrm>
            <a:off x="992520" y="3229200"/>
            <a:ext cx="7941960" cy="3057120"/>
          </a:xfrm>
          <a:prstGeom prst="rect">
            <a:avLst/>
          </a:prstGeom>
        </p:spPr>
        <p:txBody>
          <a:bodyPr lIns="91080" rIns="91080" tIns="45360" bIns="45360">
            <a:noAutofit/>
          </a:bodyPr>
          <a:p>
            <a:endParaRPr b="0" lang="en-GB" sz="2000" spc="-1" strike="noStrike">
              <a:latin typeface="Arial"/>
            </a:endParaRPr>
          </a:p>
        </p:txBody>
      </p:sp>
      <p:sp>
        <p:nvSpPr>
          <p:cNvPr id="1329" name="CustomShape 3"/>
          <p:cNvSpPr/>
          <p:nvPr/>
        </p:nvSpPr>
        <p:spPr>
          <a:xfrm>
            <a:off x="5622480" y="6456240"/>
            <a:ext cx="4302000" cy="338760"/>
          </a:xfrm>
          <a:prstGeom prst="rect">
            <a:avLst/>
          </a:prstGeom>
          <a:noFill/>
          <a:ln w="9360">
            <a:noFill/>
          </a:ln>
        </p:spPr>
        <p:style>
          <a:lnRef idx="0"/>
          <a:fillRef idx="0"/>
          <a:effectRef idx="0"/>
          <a:fontRef idx="minor"/>
        </p:style>
        <p:txBody>
          <a:bodyPr lIns="91800" rIns="91800" tIns="46080" bIns="46080" anchor="b">
            <a:noAutofit/>
          </a:bodyPr>
          <a:p>
            <a:pPr algn="r">
              <a:lnSpc>
                <a:spcPct val="100000"/>
              </a:lnSpc>
              <a:tabLst>
                <a:tab algn="l" pos="0"/>
                <a:tab algn="l" pos="918720"/>
                <a:tab algn="l" pos="1837080"/>
                <a:tab algn="l" pos="2755800"/>
                <a:tab algn="l" pos="3674520"/>
                <a:tab algn="l" pos="4592880"/>
                <a:tab algn="l" pos="5511600"/>
                <a:tab algn="l" pos="6430320"/>
                <a:tab algn="l" pos="7348680"/>
                <a:tab algn="l" pos="8267400"/>
                <a:tab algn="l" pos="9186120"/>
                <a:tab algn="l" pos="10104840"/>
              </a:tabLst>
            </a:pPr>
            <a:fld id="{D9EC4619-E80B-4DD6-91C7-F586FA7C8989}"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0" name="PlaceHolder 1"/>
          <p:cNvSpPr>
            <a:spLocks noGrp="1"/>
          </p:cNvSpPr>
          <p:nvPr>
            <p:ph type="sldImg"/>
          </p:nvPr>
        </p:nvSpPr>
        <p:spPr>
          <a:xfrm>
            <a:off x="3265560" y="509760"/>
            <a:ext cx="3392280" cy="2543040"/>
          </a:xfrm>
          <a:prstGeom prst="rect">
            <a:avLst/>
          </a:prstGeom>
        </p:spPr>
      </p:sp>
      <p:sp>
        <p:nvSpPr>
          <p:cNvPr id="1331" name="PlaceHolder 2"/>
          <p:cNvSpPr>
            <a:spLocks noGrp="1"/>
          </p:cNvSpPr>
          <p:nvPr>
            <p:ph type="body"/>
          </p:nvPr>
        </p:nvSpPr>
        <p:spPr>
          <a:xfrm>
            <a:off x="992160" y="3229560"/>
            <a:ext cx="7937280" cy="3053160"/>
          </a:xfrm>
          <a:prstGeom prst="rect">
            <a:avLst/>
          </a:prstGeom>
        </p:spPr>
        <p:txBody>
          <a:bodyPr lIns="90000" rIns="90000" tIns="46800" bIns="46800">
            <a:noAutofit/>
          </a:bodyPr>
          <a:p>
            <a:endParaRPr b="0" lang="en-GB" sz="2000" spc="-1" strike="noStrike">
              <a:latin typeface="Arial"/>
            </a:endParaRPr>
          </a:p>
        </p:txBody>
      </p:sp>
      <p:sp>
        <p:nvSpPr>
          <p:cNvPr id="1332" name="CustomShape 3"/>
          <p:cNvSpPr/>
          <p:nvPr/>
        </p:nvSpPr>
        <p:spPr>
          <a:xfrm>
            <a:off x="5622840" y="6458040"/>
            <a:ext cx="4296960" cy="333000"/>
          </a:xfrm>
          <a:prstGeom prst="rect">
            <a:avLst/>
          </a:prstGeom>
          <a:noFill/>
          <a:ln w="9360">
            <a:noFill/>
          </a:ln>
        </p:spPr>
        <p:style>
          <a:lnRef idx="0"/>
          <a:fillRef idx="0"/>
          <a:effectRef idx="0"/>
          <a:fontRef idx="minor"/>
        </p:style>
        <p:txBody>
          <a:bodyPr lIns="90000" rIns="90000" tIns="46800" bIns="4680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75C55E9F-94E0-495A-AA53-147E17B0879D}"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3" name="CustomShape 1"/>
          <p:cNvSpPr/>
          <p:nvPr/>
        </p:nvSpPr>
        <p:spPr>
          <a:xfrm>
            <a:off x="5622480" y="6456240"/>
            <a:ext cx="4299120" cy="33588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pPr>
            <a:fld id="{69DA9508-F230-4CE3-BD55-55D1F24E4888}" type="slidenum">
              <a:rPr b="0" lang="en-GB" sz="1200" spc="-1" strike="noStrike">
                <a:solidFill>
                  <a:srgbClr val="000000"/>
                </a:solidFill>
                <a:latin typeface="Arial"/>
              </a:rPr>
              <a:t>&lt;number&gt;</a:t>
            </a:fld>
            <a:endParaRPr b="0" lang="en-GB" sz="1200" spc="-1" strike="noStrike">
              <a:latin typeface="Arial"/>
            </a:endParaRPr>
          </a:p>
        </p:txBody>
      </p:sp>
      <p:sp>
        <p:nvSpPr>
          <p:cNvPr id="1334" name="PlaceHolder 2"/>
          <p:cNvSpPr>
            <a:spLocks noGrp="1"/>
          </p:cNvSpPr>
          <p:nvPr>
            <p:ph type="sldImg"/>
          </p:nvPr>
        </p:nvSpPr>
        <p:spPr>
          <a:xfrm>
            <a:off x="3263760" y="509760"/>
            <a:ext cx="3396240" cy="2546640"/>
          </a:xfrm>
          <a:prstGeom prst="rect">
            <a:avLst/>
          </a:prstGeom>
        </p:spPr>
      </p:sp>
      <p:sp>
        <p:nvSpPr>
          <p:cNvPr id="1335" name="PlaceHolder 3"/>
          <p:cNvSpPr>
            <a:spLocks noGrp="1"/>
          </p:cNvSpPr>
          <p:nvPr>
            <p:ph type="body"/>
          </p:nvPr>
        </p:nvSpPr>
        <p:spPr>
          <a:xfrm>
            <a:off x="1324080" y="3229200"/>
            <a:ext cx="7275960" cy="3054240"/>
          </a:xfrm>
          <a:prstGeom prst="rect">
            <a:avLst/>
          </a:prstGeom>
        </p:spPr>
        <p:txBody>
          <a:bodyPr lIns="91080" rIns="91080" tIns="45360" bIns="45360">
            <a:noAutofit/>
          </a:bodyPr>
          <a:p>
            <a:endParaRPr b="0" lang="en-GB" sz="20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6" name="PlaceHolder 1"/>
          <p:cNvSpPr>
            <a:spLocks noGrp="1"/>
          </p:cNvSpPr>
          <p:nvPr>
            <p:ph type="sldImg"/>
          </p:nvPr>
        </p:nvSpPr>
        <p:spPr>
          <a:xfrm>
            <a:off x="3263760" y="509760"/>
            <a:ext cx="3396240" cy="2546640"/>
          </a:xfrm>
          <a:prstGeom prst="rect">
            <a:avLst/>
          </a:prstGeom>
        </p:spPr>
      </p:sp>
      <p:sp>
        <p:nvSpPr>
          <p:cNvPr id="1337" name="PlaceHolder 2"/>
          <p:cNvSpPr>
            <a:spLocks noGrp="1"/>
          </p:cNvSpPr>
          <p:nvPr>
            <p:ph type="body"/>
          </p:nvPr>
        </p:nvSpPr>
        <p:spPr>
          <a:xfrm>
            <a:off x="992520" y="3229200"/>
            <a:ext cx="7939080" cy="3054240"/>
          </a:xfrm>
          <a:prstGeom prst="rect">
            <a:avLst/>
          </a:prstGeom>
        </p:spPr>
        <p:txBody>
          <a:bodyPr lIns="91080" rIns="91080" tIns="45360" bIns="45360">
            <a:noAutofit/>
          </a:bodyPr>
          <a:p>
            <a:endParaRPr b="0" lang="en-GB" sz="2000" spc="-1" strike="noStrike">
              <a:latin typeface="Arial"/>
            </a:endParaRPr>
          </a:p>
        </p:txBody>
      </p:sp>
      <p:sp>
        <p:nvSpPr>
          <p:cNvPr id="1338" name="CustomShape 3"/>
          <p:cNvSpPr/>
          <p:nvPr/>
        </p:nvSpPr>
        <p:spPr>
          <a:xfrm>
            <a:off x="5622480" y="6456240"/>
            <a:ext cx="4299120" cy="33588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A469540F-EBD3-4C59-9EE6-BBD5B37AC403}"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9" name="PlaceHolder 1"/>
          <p:cNvSpPr>
            <a:spLocks noGrp="1"/>
          </p:cNvSpPr>
          <p:nvPr>
            <p:ph type="sldImg"/>
          </p:nvPr>
        </p:nvSpPr>
        <p:spPr>
          <a:xfrm>
            <a:off x="3263760" y="509760"/>
            <a:ext cx="3396240" cy="2546640"/>
          </a:xfrm>
          <a:prstGeom prst="rect">
            <a:avLst/>
          </a:prstGeom>
        </p:spPr>
      </p:sp>
      <p:sp>
        <p:nvSpPr>
          <p:cNvPr id="1340" name="PlaceHolder 2"/>
          <p:cNvSpPr>
            <a:spLocks noGrp="1"/>
          </p:cNvSpPr>
          <p:nvPr>
            <p:ph type="body"/>
          </p:nvPr>
        </p:nvSpPr>
        <p:spPr>
          <a:xfrm>
            <a:off x="992520" y="3229200"/>
            <a:ext cx="7939080" cy="3054240"/>
          </a:xfrm>
          <a:prstGeom prst="rect">
            <a:avLst/>
          </a:prstGeom>
        </p:spPr>
        <p:txBody>
          <a:bodyPr lIns="91080" rIns="91080" tIns="45360" bIns="45360">
            <a:noAutofit/>
          </a:bodyPr>
          <a:p>
            <a:endParaRPr b="0" lang="en-GB" sz="2000" spc="-1" strike="noStrike">
              <a:latin typeface="Arial"/>
            </a:endParaRPr>
          </a:p>
        </p:txBody>
      </p:sp>
      <p:sp>
        <p:nvSpPr>
          <p:cNvPr id="1341" name="CustomShape 3"/>
          <p:cNvSpPr/>
          <p:nvPr/>
        </p:nvSpPr>
        <p:spPr>
          <a:xfrm>
            <a:off x="5622480" y="6456240"/>
            <a:ext cx="4299120" cy="33588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E5AD44E2-620D-457D-8F9D-759DAE43800B}"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5.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6.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7.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8.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9.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0.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1.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7.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8.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9.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0.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1.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2.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3.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4.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7.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8.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9.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0.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1.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2.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3.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4.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5.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6.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7.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8.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9.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0.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1.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2.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3.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4.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5.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6.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7.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8.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9.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0.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81.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2.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3.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4.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5.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6.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7.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8.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9.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0.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1.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2.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3.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4.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5.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6.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7.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8.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9.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00.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1.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2.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3.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4.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5.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06.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07.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08.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09.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0.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1.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2.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3.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4.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5.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6.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7.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18.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19.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0.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1.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2.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3.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4.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5.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6.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7.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8.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9.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0.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1.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2.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3.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4.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5.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6.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7.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8.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9.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0.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41.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2.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3.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4.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5.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6.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7.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8.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9.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50.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51.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52.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53.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54.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55.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56.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57.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58.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59.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0.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61.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62.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63.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64.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65.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66.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67.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68.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69.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0.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71.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72.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73.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74.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75.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76.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77.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78.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79.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0.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81.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82.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83.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84.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85.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86.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87.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88.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89.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0.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91.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92.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93.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94.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95.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96.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97.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98.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99.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00.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301.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302.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303.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304.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305.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306.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307.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308.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309.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0.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311.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312.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313.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314.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315.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316.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317.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318.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319.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0.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321.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322.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323.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324.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0"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31"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5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54"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355"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5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57"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5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59"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360"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361"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6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63"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36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365"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6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67"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368"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369"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7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71"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372"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7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74"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375"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376"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377"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7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79"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380"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381"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382"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383"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384"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3"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3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35"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36"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9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93"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9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95"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9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97"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398"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9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00"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0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02"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403"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404"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0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06"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40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408"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0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10"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41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412"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1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14"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415"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1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17"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418"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419"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420"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8"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39"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40"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41"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42"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43"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2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22"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423"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424"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425"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426"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427"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3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36"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3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38"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3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40"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441"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4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43"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4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45"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446"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447"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4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49"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450"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451"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5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53"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45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455"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5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57"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458"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5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60"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46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462"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463"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6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65"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466"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467"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468"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469"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470"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7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79"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81"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8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83"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484"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8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1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6"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8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88"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489"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490"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1"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9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92"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493"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494"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9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96"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49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498"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9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00"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501"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0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03"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50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505"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506"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0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08"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509"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510"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511"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512"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513"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2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22"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2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24"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2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26"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527"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2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3"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29"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3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31"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532"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533"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35"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536"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537"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3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39"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540"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541"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4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43"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544"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4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46"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54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548"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549"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5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51"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552"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553"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554"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555"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556"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6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65"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6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67"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5"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56"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6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69"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570"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7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1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2"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7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74"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575"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576"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7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78"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579"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580"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8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82"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583"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584"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8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86"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587"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8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89"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590"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591"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592"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9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94"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595"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596"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597"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598"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599"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1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0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08"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0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10"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1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12"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613"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1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1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15"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1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17"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618"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619"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21"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622"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623"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2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25"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626"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627"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2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29"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630"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3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32"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633"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634"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635"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8"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3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37"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638"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639"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640"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641"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642"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5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51"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5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53"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5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55"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656"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5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1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58"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5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60"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661"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662"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6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64"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665"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666"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68"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669"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670"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0"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61"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62"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72"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673"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7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75"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676"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677"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678"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7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80"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681"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682"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683"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684"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685"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9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94"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9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96"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9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98"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699"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70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1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01"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70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03"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704"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705"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9"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4"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65"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66"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0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07"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708"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709"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1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11"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712"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713"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1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15"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716"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1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18"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719"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720"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721"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2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23"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724"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725"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726"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727"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728"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3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37"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3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39"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4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41"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742"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74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8"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69"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70"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44"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74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46"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747"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748"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4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50"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75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752"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5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54"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755"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756"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5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58"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759"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6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61"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762"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763"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764"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6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66"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767"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768"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769"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770"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771"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7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80"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8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82"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2"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73"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8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84"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785"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78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2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87"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78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89"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790"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791"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9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93"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79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795"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9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97"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798"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799"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80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801"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802"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0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804"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805"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806"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807"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0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809"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810"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811"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812"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813"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814"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5"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76"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77"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78"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2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823"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2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825"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2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827"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828"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2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2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30"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3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832"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833"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834"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83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836"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83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838"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83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840"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84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842"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84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844"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845"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4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847"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848"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849"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850"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80"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81"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82"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83"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84"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85"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5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852"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853"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854"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855"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856"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857"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6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866"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6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868"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6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870"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871"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7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2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73"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7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875"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876"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877"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87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879"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880"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881"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88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883"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88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885"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88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887"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888"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8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890"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89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892"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893"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9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895"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896"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897"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898"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899"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900"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0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909"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1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911"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1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913"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914"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1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2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16"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1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918"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919"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920"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94"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2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922"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923"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924"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2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926"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92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928"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2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930"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931"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93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933"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93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935"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936"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93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938"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939"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940"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941"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942"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943"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5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952"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5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954"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5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956"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957"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5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96"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59"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6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961"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962"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963"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6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965"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966"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967"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6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969"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970"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971"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7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973"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974"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97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976"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97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978"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979"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98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981"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982"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983"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984"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985"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986"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9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995"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9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997"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98"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99"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9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999"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1000"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0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2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2"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0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004"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005"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1006"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0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008"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1009"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010"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1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012"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013"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014"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1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016"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1017"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1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019"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020"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021"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1022"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2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024"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1025"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1026"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1027"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1028"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1029"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2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03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038"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3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040"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4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042"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1043"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4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2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45"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4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047"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048"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1049"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051"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1052"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053"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5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055"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056"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057"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5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059"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1060"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6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062"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063"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064"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1065"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1"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1"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3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6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067"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1068"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1069"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1070"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1071"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1072"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08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081"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3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8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083"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3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8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085"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1086"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3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8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3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88"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3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8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090"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091"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1092"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9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094"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1095"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096"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098"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099"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100"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03"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04"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105"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0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102"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1103"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0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105"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106"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107"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1108"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0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110"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1111"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1112"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1113"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1114"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1115"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2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125"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3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2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127"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3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2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129"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1130"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3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13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3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32"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3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3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134"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135"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1136"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07"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108"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09"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3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138"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1139"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140"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4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142"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143"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144"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4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146"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1147"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4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149"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150"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151"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1152"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5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154"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1155"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1156"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1157"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1158"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1159"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11"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12"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13"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15"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116"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18"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19"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20"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121"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23"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124"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125"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126"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127"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128"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37"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39"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3"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14"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41"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142"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4"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46"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47"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148"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50"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15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52"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54"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55"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56"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58"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159"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61"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62"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63"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164"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66"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167"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168"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169"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170"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171"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79"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81"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83"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184"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6"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88"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89"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190"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92"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193"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94"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96"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9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98"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00"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201"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03"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20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205"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206"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08"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209"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210"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211"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212"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213"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2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22"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24"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26"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227"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9"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31"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232"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233"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35"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236"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237"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39"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240"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241"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8"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9"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20"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43"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244"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46"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24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248"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249"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51"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252"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253"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254"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255"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256"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6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65"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67"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69"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270"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7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72"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74"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275"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276"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2"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23"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24"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78"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279"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280"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82"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283"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284"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86"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287"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89"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290"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291"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292"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94"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295"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296"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297"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298"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299"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0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07"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0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09"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1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11"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312"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1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6"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2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28"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14"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1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16"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317"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318"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1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20"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32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322"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2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24"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325"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326"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2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28"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329"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31"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332"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333"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334"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3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36"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337"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338"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339"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340"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341"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4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50"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5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52"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image" Target="../media/image10.jpeg"/><Relationship Id="rId3" Type="http://schemas.openxmlformats.org/officeDocument/2006/relationships/slideLayout" Target="../slideLayouts/slideLayout109.xml"/><Relationship Id="rId4" Type="http://schemas.openxmlformats.org/officeDocument/2006/relationships/slideLayout" Target="../slideLayouts/slideLayout110.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slideLayout" Target="../slideLayouts/slideLayout114.xml"/><Relationship Id="rId9" Type="http://schemas.openxmlformats.org/officeDocument/2006/relationships/slideLayout" Target="../slideLayouts/slideLayout115.xml"/><Relationship Id="rId10" Type="http://schemas.openxmlformats.org/officeDocument/2006/relationships/slideLayout" Target="../slideLayouts/slideLayout116.xml"/><Relationship Id="rId11" Type="http://schemas.openxmlformats.org/officeDocument/2006/relationships/slideLayout" Target="../slideLayouts/slideLayout117.xml"/><Relationship Id="rId12" Type="http://schemas.openxmlformats.org/officeDocument/2006/relationships/slideLayout" Target="../slideLayouts/slideLayout118.xml"/><Relationship Id="rId13" Type="http://schemas.openxmlformats.org/officeDocument/2006/relationships/slideLayout" Target="../slideLayouts/slideLayout119.xml"/><Relationship Id="rId14" Type="http://schemas.openxmlformats.org/officeDocument/2006/relationships/slideLayout" Target="../slideLayouts/slideLayout12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image" Target="../media/image11.jpeg"/><Relationship Id="rId3" Type="http://schemas.openxmlformats.org/officeDocument/2006/relationships/slideLayout" Target="../slideLayouts/slideLayout121.xml"/><Relationship Id="rId4" Type="http://schemas.openxmlformats.org/officeDocument/2006/relationships/slideLayout" Target="../slideLayouts/slideLayout122.xml"/><Relationship Id="rId5" Type="http://schemas.openxmlformats.org/officeDocument/2006/relationships/slideLayout" Target="../slideLayouts/slideLayout123.xml"/><Relationship Id="rId6" Type="http://schemas.openxmlformats.org/officeDocument/2006/relationships/slideLayout" Target="../slideLayouts/slideLayout124.xml"/><Relationship Id="rId7" Type="http://schemas.openxmlformats.org/officeDocument/2006/relationships/slideLayout" Target="../slideLayouts/slideLayout125.xml"/><Relationship Id="rId8" Type="http://schemas.openxmlformats.org/officeDocument/2006/relationships/slideLayout" Target="../slideLayouts/slideLayout126.xml"/><Relationship Id="rId9" Type="http://schemas.openxmlformats.org/officeDocument/2006/relationships/slideLayout" Target="../slideLayouts/slideLayout127.xml"/><Relationship Id="rId10" Type="http://schemas.openxmlformats.org/officeDocument/2006/relationships/slideLayout" Target="../slideLayouts/slideLayout128.xml"/><Relationship Id="rId11" Type="http://schemas.openxmlformats.org/officeDocument/2006/relationships/slideLayout" Target="../slideLayouts/slideLayout129.xml"/><Relationship Id="rId12" Type="http://schemas.openxmlformats.org/officeDocument/2006/relationships/slideLayout" Target="../slideLayouts/slideLayout130.xml"/><Relationship Id="rId13" Type="http://schemas.openxmlformats.org/officeDocument/2006/relationships/slideLayout" Target="../slideLayouts/slideLayout131.xml"/><Relationship Id="rId14" Type="http://schemas.openxmlformats.org/officeDocument/2006/relationships/slideLayout" Target="../slideLayouts/slideLayout132.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image" Target="../media/image12.jpeg"/><Relationship Id="rId3" Type="http://schemas.openxmlformats.org/officeDocument/2006/relationships/slideLayout" Target="../slideLayouts/slideLayout133.xml"/><Relationship Id="rId4" Type="http://schemas.openxmlformats.org/officeDocument/2006/relationships/slideLayout" Target="../slideLayouts/slideLayout134.xml"/><Relationship Id="rId5" Type="http://schemas.openxmlformats.org/officeDocument/2006/relationships/slideLayout" Target="../slideLayouts/slideLayout135.xml"/><Relationship Id="rId6" Type="http://schemas.openxmlformats.org/officeDocument/2006/relationships/slideLayout" Target="../slideLayouts/slideLayout136.xml"/><Relationship Id="rId7" Type="http://schemas.openxmlformats.org/officeDocument/2006/relationships/slideLayout" Target="../slideLayouts/slideLayout137.xml"/><Relationship Id="rId8" Type="http://schemas.openxmlformats.org/officeDocument/2006/relationships/slideLayout" Target="../slideLayouts/slideLayout138.xml"/><Relationship Id="rId9" Type="http://schemas.openxmlformats.org/officeDocument/2006/relationships/slideLayout" Target="../slideLayouts/slideLayout139.xml"/><Relationship Id="rId10" Type="http://schemas.openxmlformats.org/officeDocument/2006/relationships/slideLayout" Target="../slideLayouts/slideLayout140.xml"/><Relationship Id="rId11" Type="http://schemas.openxmlformats.org/officeDocument/2006/relationships/slideLayout" Target="../slideLayouts/slideLayout141.xml"/><Relationship Id="rId12" Type="http://schemas.openxmlformats.org/officeDocument/2006/relationships/slideLayout" Target="../slideLayouts/slideLayout142.xml"/><Relationship Id="rId13" Type="http://schemas.openxmlformats.org/officeDocument/2006/relationships/slideLayout" Target="../slideLayouts/slideLayout143.xml"/><Relationship Id="rId14" Type="http://schemas.openxmlformats.org/officeDocument/2006/relationships/slideLayout" Target="../slideLayouts/slideLayout144.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image" Target="../media/image13.jpeg"/><Relationship Id="rId3" Type="http://schemas.openxmlformats.org/officeDocument/2006/relationships/slideLayout" Target="../slideLayouts/slideLayout145.xml"/><Relationship Id="rId4" Type="http://schemas.openxmlformats.org/officeDocument/2006/relationships/slideLayout" Target="../slideLayouts/slideLayout146.xml"/><Relationship Id="rId5" Type="http://schemas.openxmlformats.org/officeDocument/2006/relationships/slideLayout" Target="../slideLayouts/slideLayout147.xml"/><Relationship Id="rId6" Type="http://schemas.openxmlformats.org/officeDocument/2006/relationships/slideLayout" Target="../slideLayouts/slideLayout148.xml"/><Relationship Id="rId7" Type="http://schemas.openxmlformats.org/officeDocument/2006/relationships/slideLayout" Target="../slideLayouts/slideLayout149.xml"/><Relationship Id="rId8" Type="http://schemas.openxmlformats.org/officeDocument/2006/relationships/slideLayout" Target="../slideLayouts/slideLayout150.xml"/><Relationship Id="rId9" Type="http://schemas.openxmlformats.org/officeDocument/2006/relationships/slideLayout" Target="../slideLayouts/slideLayout151.xml"/><Relationship Id="rId10" Type="http://schemas.openxmlformats.org/officeDocument/2006/relationships/slideLayout" Target="../slideLayouts/slideLayout152.xml"/><Relationship Id="rId11" Type="http://schemas.openxmlformats.org/officeDocument/2006/relationships/slideLayout" Target="../slideLayouts/slideLayout153.xml"/><Relationship Id="rId12" Type="http://schemas.openxmlformats.org/officeDocument/2006/relationships/slideLayout" Target="../slideLayouts/slideLayout154.xml"/><Relationship Id="rId13" Type="http://schemas.openxmlformats.org/officeDocument/2006/relationships/slideLayout" Target="../slideLayouts/slideLayout155.xml"/><Relationship Id="rId14" Type="http://schemas.openxmlformats.org/officeDocument/2006/relationships/slideLayout" Target="../slideLayouts/slideLayout156.xml"/>
</Relationships>
</file>

<file path=ppt/slideMasters/_rels/slideMaster14.xml.rels><?xml version="1.0" encoding="UTF-8"?>
<Relationships xmlns="http://schemas.openxmlformats.org/package/2006/relationships"><Relationship Id="rId1" Type="http://schemas.openxmlformats.org/officeDocument/2006/relationships/theme" Target="../theme/theme14.xml"/><Relationship Id="rId2" Type="http://schemas.openxmlformats.org/officeDocument/2006/relationships/image" Target="../media/image14.jpeg"/><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 Id="rId11" Type="http://schemas.openxmlformats.org/officeDocument/2006/relationships/slideLayout" Target="../slideLayouts/slideLayout165.xml"/><Relationship Id="rId12" Type="http://schemas.openxmlformats.org/officeDocument/2006/relationships/slideLayout" Target="../slideLayouts/slideLayout166.xml"/><Relationship Id="rId13" Type="http://schemas.openxmlformats.org/officeDocument/2006/relationships/slideLayout" Target="../slideLayouts/slideLayout167.xml"/><Relationship Id="rId14" Type="http://schemas.openxmlformats.org/officeDocument/2006/relationships/slideLayout" Target="../slideLayouts/slideLayout168.xml"/>
</Relationships>
</file>

<file path=ppt/slideMasters/_rels/slideMaster15.xml.rels><?xml version="1.0" encoding="UTF-8"?>
<Relationships xmlns="http://schemas.openxmlformats.org/package/2006/relationships"><Relationship Id="rId1" Type="http://schemas.openxmlformats.org/officeDocument/2006/relationships/theme" Target="../theme/theme15.xml"/><Relationship Id="rId2" Type="http://schemas.openxmlformats.org/officeDocument/2006/relationships/image" Target="../media/image15.jpeg"/><Relationship Id="rId3" Type="http://schemas.openxmlformats.org/officeDocument/2006/relationships/slideLayout" Target="../slideLayouts/slideLayout169.xml"/><Relationship Id="rId4" Type="http://schemas.openxmlformats.org/officeDocument/2006/relationships/slideLayout" Target="../slideLayouts/slideLayout170.xml"/><Relationship Id="rId5" Type="http://schemas.openxmlformats.org/officeDocument/2006/relationships/slideLayout" Target="../slideLayouts/slideLayout171.xml"/><Relationship Id="rId6" Type="http://schemas.openxmlformats.org/officeDocument/2006/relationships/slideLayout" Target="../slideLayouts/slideLayout172.xml"/><Relationship Id="rId7" Type="http://schemas.openxmlformats.org/officeDocument/2006/relationships/slideLayout" Target="../slideLayouts/slideLayout173.xml"/><Relationship Id="rId8" Type="http://schemas.openxmlformats.org/officeDocument/2006/relationships/slideLayout" Target="../slideLayouts/slideLayout174.xml"/><Relationship Id="rId9" Type="http://schemas.openxmlformats.org/officeDocument/2006/relationships/slideLayout" Target="../slideLayouts/slideLayout175.xml"/><Relationship Id="rId10" Type="http://schemas.openxmlformats.org/officeDocument/2006/relationships/slideLayout" Target="../slideLayouts/slideLayout176.xml"/><Relationship Id="rId11" Type="http://schemas.openxmlformats.org/officeDocument/2006/relationships/slideLayout" Target="../slideLayouts/slideLayout177.xml"/><Relationship Id="rId12" Type="http://schemas.openxmlformats.org/officeDocument/2006/relationships/slideLayout" Target="../slideLayouts/slideLayout178.xml"/><Relationship Id="rId13" Type="http://schemas.openxmlformats.org/officeDocument/2006/relationships/slideLayout" Target="../slideLayouts/slideLayout179.xml"/><Relationship Id="rId14" Type="http://schemas.openxmlformats.org/officeDocument/2006/relationships/slideLayout" Target="../slideLayouts/slideLayout180.xml"/>
</Relationships>
</file>

<file path=ppt/slideMasters/_rels/slideMaster16.xml.rels><?xml version="1.0" encoding="UTF-8"?>
<Relationships xmlns="http://schemas.openxmlformats.org/package/2006/relationships"><Relationship Id="rId1" Type="http://schemas.openxmlformats.org/officeDocument/2006/relationships/theme" Target="../theme/theme16.xml"/><Relationship Id="rId2" Type="http://schemas.openxmlformats.org/officeDocument/2006/relationships/image" Target="../media/image16.jpeg"/><Relationship Id="rId3" Type="http://schemas.openxmlformats.org/officeDocument/2006/relationships/slideLayout" Target="../slideLayouts/slideLayout181.xml"/><Relationship Id="rId4" Type="http://schemas.openxmlformats.org/officeDocument/2006/relationships/slideLayout" Target="../slideLayouts/slideLayout182.xml"/><Relationship Id="rId5" Type="http://schemas.openxmlformats.org/officeDocument/2006/relationships/slideLayout" Target="../slideLayouts/slideLayout183.xml"/><Relationship Id="rId6" Type="http://schemas.openxmlformats.org/officeDocument/2006/relationships/slideLayout" Target="../slideLayouts/slideLayout184.xml"/><Relationship Id="rId7" Type="http://schemas.openxmlformats.org/officeDocument/2006/relationships/slideLayout" Target="../slideLayouts/slideLayout185.xml"/><Relationship Id="rId8" Type="http://schemas.openxmlformats.org/officeDocument/2006/relationships/slideLayout" Target="../slideLayouts/slideLayout186.xml"/><Relationship Id="rId9" Type="http://schemas.openxmlformats.org/officeDocument/2006/relationships/slideLayout" Target="../slideLayouts/slideLayout187.xml"/><Relationship Id="rId10" Type="http://schemas.openxmlformats.org/officeDocument/2006/relationships/slideLayout" Target="../slideLayouts/slideLayout188.xml"/><Relationship Id="rId11" Type="http://schemas.openxmlformats.org/officeDocument/2006/relationships/slideLayout" Target="../slideLayouts/slideLayout189.xml"/><Relationship Id="rId12" Type="http://schemas.openxmlformats.org/officeDocument/2006/relationships/slideLayout" Target="../slideLayouts/slideLayout190.xml"/><Relationship Id="rId13" Type="http://schemas.openxmlformats.org/officeDocument/2006/relationships/slideLayout" Target="../slideLayouts/slideLayout191.xml"/><Relationship Id="rId14" Type="http://schemas.openxmlformats.org/officeDocument/2006/relationships/slideLayout" Target="../slideLayouts/slideLayout192.xml"/>
</Relationships>
</file>

<file path=ppt/slideMasters/_rels/slideMaster17.xml.rels><?xml version="1.0" encoding="UTF-8"?>
<Relationships xmlns="http://schemas.openxmlformats.org/package/2006/relationships"><Relationship Id="rId1" Type="http://schemas.openxmlformats.org/officeDocument/2006/relationships/theme" Target="../theme/theme17.xml"/><Relationship Id="rId2" Type="http://schemas.openxmlformats.org/officeDocument/2006/relationships/image" Target="../media/image17.jpeg"/><Relationship Id="rId3" Type="http://schemas.openxmlformats.org/officeDocument/2006/relationships/slideLayout" Target="../slideLayouts/slideLayout193.xml"/><Relationship Id="rId4" Type="http://schemas.openxmlformats.org/officeDocument/2006/relationships/slideLayout" Target="../slideLayouts/slideLayout194.xml"/><Relationship Id="rId5" Type="http://schemas.openxmlformats.org/officeDocument/2006/relationships/slideLayout" Target="../slideLayouts/slideLayout195.xml"/><Relationship Id="rId6" Type="http://schemas.openxmlformats.org/officeDocument/2006/relationships/slideLayout" Target="../slideLayouts/slideLayout196.xml"/><Relationship Id="rId7" Type="http://schemas.openxmlformats.org/officeDocument/2006/relationships/slideLayout" Target="../slideLayouts/slideLayout197.xml"/><Relationship Id="rId8" Type="http://schemas.openxmlformats.org/officeDocument/2006/relationships/slideLayout" Target="../slideLayouts/slideLayout198.xml"/><Relationship Id="rId9" Type="http://schemas.openxmlformats.org/officeDocument/2006/relationships/slideLayout" Target="../slideLayouts/slideLayout199.xml"/><Relationship Id="rId10" Type="http://schemas.openxmlformats.org/officeDocument/2006/relationships/slideLayout" Target="../slideLayouts/slideLayout200.xml"/><Relationship Id="rId11" Type="http://schemas.openxmlformats.org/officeDocument/2006/relationships/slideLayout" Target="../slideLayouts/slideLayout201.xml"/><Relationship Id="rId12" Type="http://schemas.openxmlformats.org/officeDocument/2006/relationships/slideLayout" Target="../slideLayouts/slideLayout202.xml"/><Relationship Id="rId13" Type="http://schemas.openxmlformats.org/officeDocument/2006/relationships/slideLayout" Target="../slideLayouts/slideLayout203.xml"/><Relationship Id="rId14" Type="http://schemas.openxmlformats.org/officeDocument/2006/relationships/slideLayout" Target="../slideLayouts/slideLayout204.xml"/>
</Relationships>
</file>

<file path=ppt/slideMasters/_rels/slideMaster18.xml.rels><?xml version="1.0" encoding="UTF-8"?>
<Relationships xmlns="http://schemas.openxmlformats.org/package/2006/relationships"><Relationship Id="rId1" Type="http://schemas.openxmlformats.org/officeDocument/2006/relationships/theme" Target="../theme/theme18.xml"/><Relationship Id="rId2" Type="http://schemas.openxmlformats.org/officeDocument/2006/relationships/image" Target="../media/image18.jpeg"/><Relationship Id="rId3" Type="http://schemas.openxmlformats.org/officeDocument/2006/relationships/slideLayout" Target="../slideLayouts/slideLayout205.xml"/><Relationship Id="rId4" Type="http://schemas.openxmlformats.org/officeDocument/2006/relationships/slideLayout" Target="../slideLayouts/slideLayout206.xml"/><Relationship Id="rId5" Type="http://schemas.openxmlformats.org/officeDocument/2006/relationships/slideLayout" Target="../slideLayouts/slideLayout207.xml"/><Relationship Id="rId6" Type="http://schemas.openxmlformats.org/officeDocument/2006/relationships/slideLayout" Target="../slideLayouts/slideLayout208.xml"/><Relationship Id="rId7" Type="http://schemas.openxmlformats.org/officeDocument/2006/relationships/slideLayout" Target="../slideLayouts/slideLayout209.xml"/><Relationship Id="rId8" Type="http://schemas.openxmlformats.org/officeDocument/2006/relationships/slideLayout" Target="../slideLayouts/slideLayout210.xml"/><Relationship Id="rId9" Type="http://schemas.openxmlformats.org/officeDocument/2006/relationships/slideLayout" Target="../slideLayouts/slideLayout211.xml"/><Relationship Id="rId10" Type="http://schemas.openxmlformats.org/officeDocument/2006/relationships/slideLayout" Target="../slideLayouts/slideLayout212.xml"/><Relationship Id="rId11" Type="http://schemas.openxmlformats.org/officeDocument/2006/relationships/slideLayout" Target="../slideLayouts/slideLayout213.xml"/><Relationship Id="rId12" Type="http://schemas.openxmlformats.org/officeDocument/2006/relationships/slideLayout" Target="../slideLayouts/slideLayout214.xml"/><Relationship Id="rId13" Type="http://schemas.openxmlformats.org/officeDocument/2006/relationships/slideLayout" Target="../slideLayouts/slideLayout215.xml"/><Relationship Id="rId14" Type="http://schemas.openxmlformats.org/officeDocument/2006/relationships/slideLayout" Target="../slideLayouts/slideLayout216.xml"/>
</Relationships>
</file>

<file path=ppt/slideMasters/_rels/slideMaster19.xml.rels><?xml version="1.0" encoding="UTF-8"?>
<Relationships xmlns="http://schemas.openxmlformats.org/package/2006/relationships"><Relationship Id="rId1" Type="http://schemas.openxmlformats.org/officeDocument/2006/relationships/theme" Target="../theme/theme19.xml"/><Relationship Id="rId2" Type="http://schemas.openxmlformats.org/officeDocument/2006/relationships/image" Target="../media/image19.jpeg"/><Relationship Id="rId3" Type="http://schemas.openxmlformats.org/officeDocument/2006/relationships/slideLayout" Target="../slideLayouts/slideLayout217.xml"/><Relationship Id="rId4" Type="http://schemas.openxmlformats.org/officeDocument/2006/relationships/slideLayout" Target="../slideLayouts/slideLayout218.xml"/><Relationship Id="rId5" Type="http://schemas.openxmlformats.org/officeDocument/2006/relationships/slideLayout" Target="../slideLayouts/slideLayout219.xml"/><Relationship Id="rId6" Type="http://schemas.openxmlformats.org/officeDocument/2006/relationships/slideLayout" Target="../slideLayouts/slideLayout220.xml"/><Relationship Id="rId7" Type="http://schemas.openxmlformats.org/officeDocument/2006/relationships/slideLayout" Target="../slideLayouts/slideLayout221.xml"/><Relationship Id="rId8" Type="http://schemas.openxmlformats.org/officeDocument/2006/relationships/slideLayout" Target="../slideLayouts/slideLayout222.xml"/><Relationship Id="rId9" Type="http://schemas.openxmlformats.org/officeDocument/2006/relationships/slideLayout" Target="../slideLayouts/slideLayout223.xml"/><Relationship Id="rId10" Type="http://schemas.openxmlformats.org/officeDocument/2006/relationships/slideLayout" Target="../slideLayouts/slideLayout224.xml"/><Relationship Id="rId11" Type="http://schemas.openxmlformats.org/officeDocument/2006/relationships/slideLayout" Target="../slideLayouts/slideLayout225.xml"/><Relationship Id="rId12" Type="http://schemas.openxmlformats.org/officeDocument/2006/relationships/slideLayout" Target="../slideLayouts/slideLayout226.xml"/><Relationship Id="rId13" Type="http://schemas.openxmlformats.org/officeDocument/2006/relationships/slideLayout" Target="../slideLayouts/slideLayout227.xml"/><Relationship Id="rId14" Type="http://schemas.openxmlformats.org/officeDocument/2006/relationships/slideLayout" Target="../slideLayouts/slideLayout228.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20.xml.rels><?xml version="1.0" encoding="UTF-8"?>
<Relationships xmlns="http://schemas.openxmlformats.org/package/2006/relationships"><Relationship Id="rId1" Type="http://schemas.openxmlformats.org/officeDocument/2006/relationships/theme" Target="../theme/theme20.xml"/><Relationship Id="rId2" Type="http://schemas.openxmlformats.org/officeDocument/2006/relationships/image" Target="../media/image20.jpeg"/><Relationship Id="rId3" Type="http://schemas.openxmlformats.org/officeDocument/2006/relationships/slideLayout" Target="../slideLayouts/slideLayout229.xml"/><Relationship Id="rId4" Type="http://schemas.openxmlformats.org/officeDocument/2006/relationships/slideLayout" Target="../slideLayouts/slideLayout230.xml"/><Relationship Id="rId5" Type="http://schemas.openxmlformats.org/officeDocument/2006/relationships/slideLayout" Target="../slideLayouts/slideLayout231.xml"/><Relationship Id="rId6" Type="http://schemas.openxmlformats.org/officeDocument/2006/relationships/slideLayout" Target="../slideLayouts/slideLayout232.xml"/><Relationship Id="rId7" Type="http://schemas.openxmlformats.org/officeDocument/2006/relationships/slideLayout" Target="../slideLayouts/slideLayout233.xml"/><Relationship Id="rId8" Type="http://schemas.openxmlformats.org/officeDocument/2006/relationships/slideLayout" Target="../slideLayouts/slideLayout234.xml"/><Relationship Id="rId9" Type="http://schemas.openxmlformats.org/officeDocument/2006/relationships/slideLayout" Target="../slideLayouts/slideLayout235.xml"/><Relationship Id="rId10" Type="http://schemas.openxmlformats.org/officeDocument/2006/relationships/slideLayout" Target="../slideLayouts/slideLayout236.xml"/><Relationship Id="rId11" Type="http://schemas.openxmlformats.org/officeDocument/2006/relationships/slideLayout" Target="../slideLayouts/slideLayout237.xml"/><Relationship Id="rId12" Type="http://schemas.openxmlformats.org/officeDocument/2006/relationships/slideLayout" Target="../slideLayouts/slideLayout238.xml"/><Relationship Id="rId13" Type="http://schemas.openxmlformats.org/officeDocument/2006/relationships/slideLayout" Target="../slideLayouts/slideLayout239.xml"/><Relationship Id="rId14" Type="http://schemas.openxmlformats.org/officeDocument/2006/relationships/slideLayout" Target="../slideLayouts/slideLayout240.xml"/>
</Relationships>
</file>

<file path=ppt/slideMasters/_rels/slideMaster21.xml.rels><?xml version="1.0" encoding="UTF-8"?>
<Relationships xmlns="http://schemas.openxmlformats.org/package/2006/relationships"><Relationship Id="rId1" Type="http://schemas.openxmlformats.org/officeDocument/2006/relationships/theme" Target="../theme/theme21.xml"/><Relationship Id="rId2" Type="http://schemas.openxmlformats.org/officeDocument/2006/relationships/image" Target="../media/image21.jpeg"/><Relationship Id="rId3" Type="http://schemas.openxmlformats.org/officeDocument/2006/relationships/slideLayout" Target="../slideLayouts/slideLayout241.xml"/><Relationship Id="rId4" Type="http://schemas.openxmlformats.org/officeDocument/2006/relationships/slideLayout" Target="../slideLayouts/slideLayout242.xml"/><Relationship Id="rId5" Type="http://schemas.openxmlformats.org/officeDocument/2006/relationships/slideLayout" Target="../slideLayouts/slideLayout243.xml"/><Relationship Id="rId6" Type="http://schemas.openxmlformats.org/officeDocument/2006/relationships/slideLayout" Target="../slideLayouts/slideLayout244.xml"/><Relationship Id="rId7" Type="http://schemas.openxmlformats.org/officeDocument/2006/relationships/slideLayout" Target="../slideLayouts/slideLayout245.xml"/><Relationship Id="rId8" Type="http://schemas.openxmlformats.org/officeDocument/2006/relationships/slideLayout" Target="../slideLayouts/slideLayout246.xml"/><Relationship Id="rId9" Type="http://schemas.openxmlformats.org/officeDocument/2006/relationships/slideLayout" Target="../slideLayouts/slideLayout247.xml"/><Relationship Id="rId10" Type="http://schemas.openxmlformats.org/officeDocument/2006/relationships/slideLayout" Target="../slideLayouts/slideLayout248.xml"/><Relationship Id="rId11" Type="http://schemas.openxmlformats.org/officeDocument/2006/relationships/slideLayout" Target="../slideLayouts/slideLayout249.xml"/><Relationship Id="rId12" Type="http://schemas.openxmlformats.org/officeDocument/2006/relationships/slideLayout" Target="../slideLayouts/slideLayout250.xml"/><Relationship Id="rId13" Type="http://schemas.openxmlformats.org/officeDocument/2006/relationships/slideLayout" Target="../slideLayouts/slideLayout251.xml"/><Relationship Id="rId14" Type="http://schemas.openxmlformats.org/officeDocument/2006/relationships/slideLayout" Target="../slideLayouts/slideLayout252.xml"/>
</Relationships>
</file>

<file path=ppt/slideMasters/_rels/slideMaster22.xml.rels><?xml version="1.0" encoding="UTF-8"?>
<Relationships xmlns="http://schemas.openxmlformats.org/package/2006/relationships"><Relationship Id="rId1" Type="http://schemas.openxmlformats.org/officeDocument/2006/relationships/theme" Target="../theme/theme22.xml"/><Relationship Id="rId2" Type="http://schemas.openxmlformats.org/officeDocument/2006/relationships/image" Target="../media/image22.jpeg"/><Relationship Id="rId3" Type="http://schemas.openxmlformats.org/officeDocument/2006/relationships/slideLayout" Target="../slideLayouts/slideLayout253.xml"/><Relationship Id="rId4" Type="http://schemas.openxmlformats.org/officeDocument/2006/relationships/slideLayout" Target="../slideLayouts/slideLayout254.xml"/><Relationship Id="rId5" Type="http://schemas.openxmlformats.org/officeDocument/2006/relationships/slideLayout" Target="../slideLayouts/slideLayout255.xml"/><Relationship Id="rId6" Type="http://schemas.openxmlformats.org/officeDocument/2006/relationships/slideLayout" Target="../slideLayouts/slideLayout256.xml"/><Relationship Id="rId7" Type="http://schemas.openxmlformats.org/officeDocument/2006/relationships/slideLayout" Target="../slideLayouts/slideLayout257.xml"/><Relationship Id="rId8" Type="http://schemas.openxmlformats.org/officeDocument/2006/relationships/slideLayout" Target="../slideLayouts/slideLayout258.xml"/><Relationship Id="rId9" Type="http://schemas.openxmlformats.org/officeDocument/2006/relationships/slideLayout" Target="../slideLayouts/slideLayout259.xml"/><Relationship Id="rId10" Type="http://schemas.openxmlformats.org/officeDocument/2006/relationships/slideLayout" Target="../slideLayouts/slideLayout260.xml"/><Relationship Id="rId11" Type="http://schemas.openxmlformats.org/officeDocument/2006/relationships/slideLayout" Target="../slideLayouts/slideLayout261.xml"/><Relationship Id="rId12" Type="http://schemas.openxmlformats.org/officeDocument/2006/relationships/slideLayout" Target="../slideLayouts/slideLayout262.xml"/><Relationship Id="rId13" Type="http://schemas.openxmlformats.org/officeDocument/2006/relationships/slideLayout" Target="../slideLayouts/slideLayout263.xml"/><Relationship Id="rId14" Type="http://schemas.openxmlformats.org/officeDocument/2006/relationships/slideLayout" Target="../slideLayouts/slideLayout264.xml"/>
</Relationships>
</file>

<file path=ppt/slideMasters/_rels/slideMaster23.xml.rels><?xml version="1.0" encoding="UTF-8"?>
<Relationships xmlns="http://schemas.openxmlformats.org/package/2006/relationships"><Relationship Id="rId1" Type="http://schemas.openxmlformats.org/officeDocument/2006/relationships/theme" Target="../theme/theme23.xml"/><Relationship Id="rId2" Type="http://schemas.openxmlformats.org/officeDocument/2006/relationships/image" Target="../media/image23.jpeg"/><Relationship Id="rId3" Type="http://schemas.openxmlformats.org/officeDocument/2006/relationships/slideLayout" Target="../slideLayouts/slideLayout265.xml"/><Relationship Id="rId4" Type="http://schemas.openxmlformats.org/officeDocument/2006/relationships/slideLayout" Target="../slideLayouts/slideLayout266.xml"/><Relationship Id="rId5" Type="http://schemas.openxmlformats.org/officeDocument/2006/relationships/slideLayout" Target="../slideLayouts/slideLayout267.xml"/><Relationship Id="rId6" Type="http://schemas.openxmlformats.org/officeDocument/2006/relationships/slideLayout" Target="../slideLayouts/slideLayout268.xml"/><Relationship Id="rId7" Type="http://schemas.openxmlformats.org/officeDocument/2006/relationships/slideLayout" Target="../slideLayouts/slideLayout269.xml"/><Relationship Id="rId8" Type="http://schemas.openxmlformats.org/officeDocument/2006/relationships/slideLayout" Target="../slideLayouts/slideLayout270.xml"/><Relationship Id="rId9" Type="http://schemas.openxmlformats.org/officeDocument/2006/relationships/slideLayout" Target="../slideLayouts/slideLayout271.xml"/><Relationship Id="rId10" Type="http://schemas.openxmlformats.org/officeDocument/2006/relationships/slideLayout" Target="../slideLayouts/slideLayout272.xml"/><Relationship Id="rId11" Type="http://schemas.openxmlformats.org/officeDocument/2006/relationships/slideLayout" Target="../slideLayouts/slideLayout273.xml"/><Relationship Id="rId12" Type="http://schemas.openxmlformats.org/officeDocument/2006/relationships/slideLayout" Target="../slideLayouts/slideLayout274.xml"/><Relationship Id="rId13" Type="http://schemas.openxmlformats.org/officeDocument/2006/relationships/slideLayout" Target="../slideLayouts/slideLayout275.xml"/><Relationship Id="rId14" Type="http://schemas.openxmlformats.org/officeDocument/2006/relationships/slideLayout" Target="../slideLayouts/slideLayout276.xml"/>
</Relationships>
</file>

<file path=ppt/slideMasters/_rels/slideMaster24.xml.rels><?xml version="1.0" encoding="UTF-8"?>
<Relationships xmlns="http://schemas.openxmlformats.org/package/2006/relationships"><Relationship Id="rId1" Type="http://schemas.openxmlformats.org/officeDocument/2006/relationships/theme" Target="../theme/theme24.xml"/><Relationship Id="rId2" Type="http://schemas.openxmlformats.org/officeDocument/2006/relationships/image" Target="../media/image24.jpeg"/><Relationship Id="rId3" Type="http://schemas.openxmlformats.org/officeDocument/2006/relationships/slideLayout" Target="../slideLayouts/slideLayout277.xml"/><Relationship Id="rId4" Type="http://schemas.openxmlformats.org/officeDocument/2006/relationships/slideLayout" Target="../slideLayouts/slideLayout278.xml"/><Relationship Id="rId5" Type="http://schemas.openxmlformats.org/officeDocument/2006/relationships/slideLayout" Target="../slideLayouts/slideLayout279.xml"/><Relationship Id="rId6" Type="http://schemas.openxmlformats.org/officeDocument/2006/relationships/slideLayout" Target="../slideLayouts/slideLayout280.xml"/><Relationship Id="rId7" Type="http://schemas.openxmlformats.org/officeDocument/2006/relationships/slideLayout" Target="../slideLayouts/slideLayout281.xml"/><Relationship Id="rId8" Type="http://schemas.openxmlformats.org/officeDocument/2006/relationships/slideLayout" Target="../slideLayouts/slideLayout282.xml"/><Relationship Id="rId9" Type="http://schemas.openxmlformats.org/officeDocument/2006/relationships/slideLayout" Target="../slideLayouts/slideLayout283.xml"/><Relationship Id="rId10" Type="http://schemas.openxmlformats.org/officeDocument/2006/relationships/slideLayout" Target="../slideLayouts/slideLayout284.xml"/><Relationship Id="rId11" Type="http://schemas.openxmlformats.org/officeDocument/2006/relationships/slideLayout" Target="../slideLayouts/slideLayout285.xml"/><Relationship Id="rId12" Type="http://schemas.openxmlformats.org/officeDocument/2006/relationships/slideLayout" Target="../slideLayouts/slideLayout286.xml"/><Relationship Id="rId13" Type="http://schemas.openxmlformats.org/officeDocument/2006/relationships/slideLayout" Target="../slideLayouts/slideLayout287.xml"/><Relationship Id="rId14" Type="http://schemas.openxmlformats.org/officeDocument/2006/relationships/slideLayout" Target="../slideLayouts/slideLayout288.xml"/>
</Relationships>
</file>

<file path=ppt/slideMasters/_rels/slideMaster25.xml.rels><?xml version="1.0" encoding="UTF-8"?>
<Relationships xmlns="http://schemas.openxmlformats.org/package/2006/relationships"><Relationship Id="rId1" Type="http://schemas.openxmlformats.org/officeDocument/2006/relationships/theme" Target="../theme/theme25.xml"/><Relationship Id="rId2" Type="http://schemas.openxmlformats.org/officeDocument/2006/relationships/image" Target="../media/image25.jpeg"/><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 Id="rId11" Type="http://schemas.openxmlformats.org/officeDocument/2006/relationships/slideLayout" Target="../slideLayouts/slideLayout297.xml"/><Relationship Id="rId12" Type="http://schemas.openxmlformats.org/officeDocument/2006/relationships/slideLayout" Target="../slideLayouts/slideLayout298.xml"/><Relationship Id="rId13" Type="http://schemas.openxmlformats.org/officeDocument/2006/relationships/slideLayout" Target="../slideLayouts/slideLayout299.xml"/><Relationship Id="rId14" Type="http://schemas.openxmlformats.org/officeDocument/2006/relationships/slideLayout" Target="../slideLayouts/slideLayout300.xml"/>
</Relationships>
</file>

<file path=ppt/slideMasters/_rels/slideMaster26.xml.rels><?xml version="1.0" encoding="UTF-8"?>
<Relationships xmlns="http://schemas.openxmlformats.org/package/2006/relationships"><Relationship Id="rId1" Type="http://schemas.openxmlformats.org/officeDocument/2006/relationships/theme" Target="../theme/theme26.xml"/><Relationship Id="rId2" Type="http://schemas.openxmlformats.org/officeDocument/2006/relationships/image" Target="../media/image26.jpeg"/><Relationship Id="rId3" Type="http://schemas.openxmlformats.org/officeDocument/2006/relationships/slideLayout" Target="../slideLayouts/slideLayout301.xml"/><Relationship Id="rId4" Type="http://schemas.openxmlformats.org/officeDocument/2006/relationships/slideLayout" Target="../slideLayouts/slideLayout302.xml"/><Relationship Id="rId5" Type="http://schemas.openxmlformats.org/officeDocument/2006/relationships/slideLayout" Target="../slideLayouts/slideLayout303.xml"/><Relationship Id="rId6" Type="http://schemas.openxmlformats.org/officeDocument/2006/relationships/slideLayout" Target="../slideLayouts/slideLayout304.xml"/><Relationship Id="rId7" Type="http://schemas.openxmlformats.org/officeDocument/2006/relationships/slideLayout" Target="../slideLayouts/slideLayout305.xml"/><Relationship Id="rId8" Type="http://schemas.openxmlformats.org/officeDocument/2006/relationships/slideLayout" Target="../slideLayouts/slideLayout306.xml"/><Relationship Id="rId9" Type="http://schemas.openxmlformats.org/officeDocument/2006/relationships/slideLayout" Target="../slideLayouts/slideLayout307.xml"/><Relationship Id="rId10" Type="http://schemas.openxmlformats.org/officeDocument/2006/relationships/slideLayout" Target="../slideLayouts/slideLayout308.xml"/><Relationship Id="rId11" Type="http://schemas.openxmlformats.org/officeDocument/2006/relationships/slideLayout" Target="../slideLayouts/slideLayout309.xml"/><Relationship Id="rId12" Type="http://schemas.openxmlformats.org/officeDocument/2006/relationships/slideLayout" Target="../slideLayouts/slideLayout310.xml"/><Relationship Id="rId13" Type="http://schemas.openxmlformats.org/officeDocument/2006/relationships/slideLayout" Target="../slideLayouts/slideLayout311.xml"/><Relationship Id="rId14" Type="http://schemas.openxmlformats.org/officeDocument/2006/relationships/slideLayout" Target="../slideLayouts/slideLayout312.xml"/>
</Relationships>
</file>

<file path=ppt/slideMasters/_rels/slideMaster27.xml.rels><?xml version="1.0" encoding="UTF-8"?>
<Relationships xmlns="http://schemas.openxmlformats.org/package/2006/relationships"><Relationship Id="rId1" Type="http://schemas.openxmlformats.org/officeDocument/2006/relationships/theme" Target="../theme/theme27.xml"/><Relationship Id="rId2" Type="http://schemas.openxmlformats.org/officeDocument/2006/relationships/image" Target="../media/image27.jpeg"/><Relationship Id="rId3" Type="http://schemas.openxmlformats.org/officeDocument/2006/relationships/slideLayout" Target="../slideLayouts/slideLayout313.xml"/><Relationship Id="rId4" Type="http://schemas.openxmlformats.org/officeDocument/2006/relationships/slideLayout" Target="../slideLayouts/slideLayout314.xml"/><Relationship Id="rId5" Type="http://schemas.openxmlformats.org/officeDocument/2006/relationships/slideLayout" Target="../slideLayouts/slideLayout315.xml"/><Relationship Id="rId6" Type="http://schemas.openxmlformats.org/officeDocument/2006/relationships/slideLayout" Target="../slideLayouts/slideLayout316.xml"/><Relationship Id="rId7" Type="http://schemas.openxmlformats.org/officeDocument/2006/relationships/slideLayout" Target="../slideLayouts/slideLayout317.xml"/><Relationship Id="rId8" Type="http://schemas.openxmlformats.org/officeDocument/2006/relationships/slideLayout" Target="../slideLayouts/slideLayout318.xml"/><Relationship Id="rId9" Type="http://schemas.openxmlformats.org/officeDocument/2006/relationships/slideLayout" Target="../slideLayouts/slideLayout319.xml"/><Relationship Id="rId10" Type="http://schemas.openxmlformats.org/officeDocument/2006/relationships/slideLayout" Target="../slideLayouts/slideLayout320.xml"/><Relationship Id="rId11" Type="http://schemas.openxmlformats.org/officeDocument/2006/relationships/slideLayout" Target="../slideLayouts/slideLayout321.xml"/><Relationship Id="rId12" Type="http://schemas.openxmlformats.org/officeDocument/2006/relationships/slideLayout" Target="../slideLayouts/slideLayout322.xml"/><Relationship Id="rId13" Type="http://schemas.openxmlformats.org/officeDocument/2006/relationships/slideLayout" Target="../slideLayouts/slideLayout323.xml"/><Relationship Id="rId14" Type="http://schemas.openxmlformats.org/officeDocument/2006/relationships/slideLayout" Target="../slideLayouts/slideLayout3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3.jpe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4.jpe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5.pn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6.jpeg"/><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7.jpeg"/><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8.png"/><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 Id="rId11" Type="http://schemas.openxmlformats.org/officeDocument/2006/relationships/slideLayout" Target="../slideLayouts/slideLayout93.xml"/><Relationship Id="rId12" Type="http://schemas.openxmlformats.org/officeDocument/2006/relationships/slideLayout" Target="../slideLayouts/slideLayout94.xml"/><Relationship Id="rId13" Type="http://schemas.openxmlformats.org/officeDocument/2006/relationships/slideLayout" Target="../slideLayouts/slideLayout95.xml"/><Relationship Id="rId14"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9.jpeg"/><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 Id="rId11" Type="http://schemas.openxmlformats.org/officeDocument/2006/relationships/slideLayout" Target="../slideLayouts/slideLayout105.xml"/><Relationship Id="rId12" Type="http://schemas.openxmlformats.org/officeDocument/2006/relationships/slideLayout" Target="../slideLayouts/slideLayout106.xml"/><Relationship Id="rId13" Type="http://schemas.openxmlformats.org/officeDocument/2006/relationships/slideLayout" Target="../slideLayouts/slideLayout107.xml"/><Relationship Id="rId14"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CustomShape 1"/>
          <p:cNvSpPr/>
          <p:nvPr/>
        </p:nvSpPr>
        <p:spPr>
          <a:xfrm>
            <a:off x="395280" y="0"/>
            <a:ext cx="8743680" cy="6852960"/>
          </a:xfrm>
          <a:prstGeom prst="rect">
            <a:avLst/>
          </a:prstGeom>
          <a:solidFill>
            <a:srgbClr val="e9fee6"/>
          </a:solidFill>
          <a:ln w="9360">
            <a:noFill/>
          </a:ln>
        </p:spPr>
        <p:style>
          <a:lnRef idx="0"/>
          <a:fillRef idx="0"/>
          <a:effectRef idx="0"/>
          <a:fontRef idx="minor"/>
        </p:style>
      </p:sp>
      <p:grpSp>
        <p:nvGrpSpPr>
          <p:cNvPr id="1" name="Group 2"/>
          <p:cNvGrpSpPr/>
          <p:nvPr/>
        </p:nvGrpSpPr>
        <p:grpSpPr>
          <a:xfrm>
            <a:off x="4680" y="0"/>
            <a:ext cx="9138960" cy="6852960"/>
            <a:chOff x="4680" y="0"/>
            <a:chExt cx="9138960" cy="6852960"/>
          </a:xfrm>
        </p:grpSpPr>
        <p:pic>
          <p:nvPicPr>
            <p:cNvPr id="2" name="Content Placeholder 3" descr=""/>
            <p:cNvPicPr/>
            <p:nvPr/>
          </p:nvPicPr>
          <p:blipFill>
            <a:blip r:embed="rId2"/>
            <a:stretch/>
          </p:blipFill>
          <p:spPr>
            <a:xfrm>
              <a:off x="4680" y="0"/>
              <a:ext cx="9138960" cy="6852960"/>
            </a:xfrm>
            <a:prstGeom prst="rect">
              <a:avLst/>
            </a:prstGeom>
            <a:ln>
              <a:noFill/>
            </a:ln>
          </p:spPr>
        </p:pic>
        <p:sp>
          <p:nvSpPr>
            <p:cNvPr id="3" name="CustomShape 3"/>
            <p:cNvSpPr/>
            <p:nvPr/>
          </p:nvSpPr>
          <p:spPr>
            <a:xfrm>
              <a:off x="6876360" y="6489360"/>
              <a:ext cx="222732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4" name="CustomShape 4"/>
          <p:cNvSpPr/>
          <p:nvPr/>
        </p:nvSpPr>
        <p:spPr>
          <a:xfrm>
            <a:off x="395280" y="0"/>
            <a:ext cx="8743680" cy="6852960"/>
          </a:xfrm>
          <a:prstGeom prst="rect">
            <a:avLst/>
          </a:prstGeom>
          <a:solidFill>
            <a:srgbClr val="e9fee6"/>
          </a:solidFill>
          <a:ln w="9360">
            <a:noFill/>
          </a:ln>
        </p:spPr>
        <p:style>
          <a:lnRef idx="0"/>
          <a:fillRef idx="0"/>
          <a:effectRef idx="0"/>
          <a:fontRef idx="minor"/>
        </p:style>
      </p:sp>
      <p:sp>
        <p:nvSpPr>
          <p:cNvPr id="5" name="CustomShape 5"/>
          <p:cNvSpPr/>
          <p:nvPr/>
        </p:nvSpPr>
        <p:spPr>
          <a:xfrm>
            <a:off x="0" y="0"/>
            <a:ext cx="375840" cy="6852960"/>
          </a:xfrm>
          <a:prstGeom prst="rect">
            <a:avLst/>
          </a:prstGeom>
          <a:solidFill>
            <a:srgbClr val="ff6600"/>
          </a:solidFill>
          <a:ln w="9360">
            <a:solidFill>
              <a:srgbClr val="ff6600"/>
            </a:solidFill>
            <a:miter/>
          </a:ln>
        </p:spPr>
        <p:style>
          <a:lnRef idx="0"/>
          <a:fillRef idx="0"/>
          <a:effectRef idx="0"/>
          <a:fontRef idx="minor"/>
        </p:style>
      </p:sp>
      <p:sp>
        <p:nvSpPr>
          <p:cNvPr id="6" name="PlaceHolder 6"/>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7" name="PlaceHolder 7"/>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385" name="Group 1"/>
          <p:cNvGrpSpPr/>
          <p:nvPr/>
        </p:nvGrpSpPr>
        <p:grpSpPr>
          <a:xfrm>
            <a:off x="4680" y="0"/>
            <a:ext cx="9139680" cy="6853680"/>
            <a:chOff x="4680" y="0"/>
            <a:chExt cx="9139680" cy="6853680"/>
          </a:xfrm>
        </p:grpSpPr>
        <p:pic>
          <p:nvPicPr>
            <p:cNvPr id="386" name="Content Placeholder 3" descr=""/>
            <p:cNvPicPr/>
            <p:nvPr/>
          </p:nvPicPr>
          <p:blipFill>
            <a:blip r:embed="rId2"/>
            <a:stretch/>
          </p:blipFill>
          <p:spPr>
            <a:xfrm>
              <a:off x="4680" y="0"/>
              <a:ext cx="9139680" cy="6853680"/>
            </a:xfrm>
            <a:prstGeom prst="rect">
              <a:avLst/>
            </a:prstGeom>
            <a:ln>
              <a:noFill/>
            </a:ln>
          </p:spPr>
        </p:pic>
        <p:sp>
          <p:nvSpPr>
            <p:cNvPr id="387" name="CustomShape 2"/>
            <p:cNvSpPr/>
            <p:nvPr/>
          </p:nvSpPr>
          <p:spPr>
            <a:xfrm>
              <a:off x="6876360" y="6489360"/>
              <a:ext cx="222804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388" name="CustomShape 3"/>
          <p:cNvSpPr/>
          <p:nvPr/>
        </p:nvSpPr>
        <p:spPr>
          <a:xfrm>
            <a:off x="312480" y="-27360"/>
            <a:ext cx="8827200" cy="6962760"/>
          </a:xfrm>
          <a:prstGeom prst="rect">
            <a:avLst/>
          </a:prstGeom>
          <a:solidFill>
            <a:srgbClr val="e9fee6"/>
          </a:solidFill>
          <a:ln w="9360">
            <a:noFill/>
          </a:ln>
        </p:spPr>
        <p:style>
          <a:lnRef idx="0"/>
          <a:fillRef idx="0"/>
          <a:effectRef idx="0"/>
          <a:fontRef idx="minor"/>
        </p:style>
      </p:sp>
      <p:sp>
        <p:nvSpPr>
          <p:cNvPr id="389" name="CustomShape 4"/>
          <p:cNvSpPr/>
          <p:nvPr/>
        </p:nvSpPr>
        <p:spPr>
          <a:xfrm>
            <a:off x="-83160" y="0"/>
            <a:ext cx="376560" cy="6853680"/>
          </a:xfrm>
          <a:prstGeom prst="rect">
            <a:avLst/>
          </a:prstGeom>
          <a:solidFill>
            <a:srgbClr val="ff6600"/>
          </a:solidFill>
          <a:ln w="9360">
            <a:solidFill>
              <a:srgbClr val="ff6600"/>
            </a:solidFill>
            <a:miter/>
          </a:ln>
        </p:spPr>
        <p:style>
          <a:lnRef idx="0"/>
          <a:fillRef idx="0"/>
          <a:effectRef idx="0"/>
          <a:fontRef idx="minor"/>
        </p:style>
      </p:sp>
      <p:sp>
        <p:nvSpPr>
          <p:cNvPr id="390"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391"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428" name="Group 1"/>
          <p:cNvGrpSpPr/>
          <p:nvPr/>
        </p:nvGrpSpPr>
        <p:grpSpPr>
          <a:xfrm>
            <a:off x="4680" y="0"/>
            <a:ext cx="9139680" cy="6853680"/>
            <a:chOff x="4680" y="0"/>
            <a:chExt cx="9139680" cy="6853680"/>
          </a:xfrm>
        </p:grpSpPr>
        <p:pic>
          <p:nvPicPr>
            <p:cNvPr id="429" name="Content Placeholder 3" descr=""/>
            <p:cNvPicPr/>
            <p:nvPr/>
          </p:nvPicPr>
          <p:blipFill>
            <a:blip r:embed="rId2"/>
            <a:stretch/>
          </p:blipFill>
          <p:spPr>
            <a:xfrm>
              <a:off x="4680" y="0"/>
              <a:ext cx="9139680" cy="6853680"/>
            </a:xfrm>
            <a:prstGeom prst="rect">
              <a:avLst/>
            </a:prstGeom>
            <a:ln>
              <a:noFill/>
            </a:ln>
          </p:spPr>
        </p:pic>
        <p:sp>
          <p:nvSpPr>
            <p:cNvPr id="430" name="CustomShape 2"/>
            <p:cNvSpPr/>
            <p:nvPr/>
          </p:nvSpPr>
          <p:spPr>
            <a:xfrm>
              <a:off x="6876360" y="6489360"/>
              <a:ext cx="222804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431" name="CustomShape 3"/>
          <p:cNvSpPr/>
          <p:nvPr/>
        </p:nvSpPr>
        <p:spPr>
          <a:xfrm>
            <a:off x="312480" y="-27360"/>
            <a:ext cx="8827200" cy="6962760"/>
          </a:xfrm>
          <a:prstGeom prst="rect">
            <a:avLst/>
          </a:prstGeom>
          <a:solidFill>
            <a:srgbClr val="e9fee6"/>
          </a:solidFill>
          <a:ln w="9360">
            <a:noFill/>
          </a:ln>
        </p:spPr>
        <p:style>
          <a:lnRef idx="0"/>
          <a:fillRef idx="0"/>
          <a:effectRef idx="0"/>
          <a:fontRef idx="minor"/>
        </p:style>
      </p:sp>
      <p:sp>
        <p:nvSpPr>
          <p:cNvPr id="432" name="CustomShape 4"/>
          <p:cNvSpPr/>
          <p:nvPr/>
        </p:nvSpPr>
        <p:spPr>
          <a:xfrm>
            <a:off x="-83160" y="0"/>
            <a:ext cx="376560" cy="6853680"/>
          </a:xfrm>
          <a:prstGeom prst="rect">
            <a:avLst/>
          </a:prstGeom>
          <a:solidFill>
            <a:srgbClr val="ff6600"/>
          </a:solidFill>
          <a:ln w="9360">
            <a:solidFill>
              <a:srgbClr val="ff6600"/>
            </a:solidFill>
            <a:miter/>
          </a:ln>
        </p:spPr>
        <p:style>
          <a:lnRef idx="0"/>
          <a:fillRef idx="0"/>
          <a:effectRef idx="0"/>
          <a:fontRef idx="minor"/>
        </p:style>
      </p:sp>
      <p:sp>
        <p:nvSpPr>
          <p:cNvPr id="433"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434"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471" name="Group 1"/>
          <p:cNvGrpSpPr/>
          <p:nvPr/>
        </p:nvGrpSpPr>
        <p:grpSpPr>
          <a:xfrm>
            <a:off x="4680" y="0"/>
            <a:ext cx="9139680" cy="6853680"/>
            <a:chOff x="4680" y="0"/>
            <a:chExt cx="9139680" cy="6853680"/>
          </a:xfrm>
        </p:grpSpPr>
        <p:pic>
          <p:nvPicPr>
            <p:cNvPr id="472" name="Content Placeholder 3" descr=""/>
            <p:cNvPicPr/>
            <p:nvPr/>
          </p:nvPicPr>
          <p:blipFill>
            <a:blip r:embed="rId2"/>
            <a:stretch/>
          </p:blipFill>
          <p:spPr>
            <a:xfrm>
              <a:off x="4680" y="0"/>
              <a:ext cx="9139680" cy="6853680"/>
            </a:xfrm>
            <a:prstGeom prst="rect">
              <a:avLst/>
            </a:prstGeom>
            <a:ln>
              <a:noFill/>
            </a:ln>
          </p:spPr>
        </p:pic>
        <p:sp>
          <p:nvSpPr>
            <p:cNvPr id="473" name="CustomShape 2"/>
            <p:cNvSpPr/>
            <p:nvPr/>
          </p:nvSpPr>
          <p:spPr>
            <a:xfrm>
              <a:off x="6876360" y="6489360"/>
              <a:ext cx="222804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474" name="CustomShape 3"/>
          <p:cNvSpPr/>
          <p:nvPr/>
        </p:nvSpPr>
        <p:spPr>
          <a:xfrm>
            <a:off x="312480" y="-27360"/>
            <a:ext cx="8827200" cy="6962760"/>
          </a:xfrm>
          <a:prstGeom prst="rect">
            <a:avLst/>
          </a:prstGeom>
          <a:solidFill>
            <a:srgbClr val="e9fee6"/>
          </a:solidFill>
          <a:ln w="9360">
            <a:noFill/>
          </a:ln>
        </p:spPr>
        <p:style>
          <a:lnRef idx="0"/>
          <a:fillRef idx="0"/>
          <a:effectRef idx="0"/>
          <a:fontRef idx="minor"/>
        </p:style>
      </p:sp>
      <p:sp>
        <p:nvSpPr>
          <p:cNvPr id="475" name="CustomShape 4"/>
          <p:cNvSpPr/>
          <p:nvPr/>
        </p:nvSpPr>
        <p:spPr>
          <a:xfrm>
            <a:off x="-83160" y="0"/>
            <a:ext cx="376560" cy="6853680"/>
          </a:xfrm>
          <a:prstGeom prst="rect">
            <a:avLst/>
          </a:prstGeom>
          <a:solidFill>
            <a:srgbClr val="ff6600"/>
          </a:solidFill>
          <a:ln w="9360">
            <a:solidFill>
              <a:srgbClr val="ff6600"/>
            </a:solidFill>
            <a:miter/>
          </a:ln>
        </p:spPr>
        <p:style>
          <a:lnRef idx="0"/>
          <a:fillRef idx="0"/>
          <a:effectRef idx="0"/>
          <a:fontRef idx="minor"/>
        </p:style>
      </p:sp>
      <p:sp>
        <p:nvSpPr>
          <p:cNvPr id="476"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477"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514" name="Group 1"/>
          <p:cNvGrpSpPr/>
          <p:nvPr/>
        </p:nvGrpSpPr>
        <p:grpSpPr>
          <a:xfrm>
            <a:off x="4680" y="0"/>
            <a:ext cx="9139680" cy="6853680"/>
            <a:chOff x="4680" y="0"/>
            <a:chExt cx="9139680" cy="6853680"/>
          </a:xfrm>
        </p:grpSpPr>
        <p:pic>
          <p:nvPicPr>
            <p:cNvPr id="515" name="Content Placeholder 3" descr=""/>
            <p:cNvPicPr/>
            <p:nvPr/>
          </p:nvPicPr>
          <p:blipFill>
            <a:blip r:embed="rId2"/>
            <a:stretch/>
          </p:blipFill>
          <p:spPr>
            <a:xfrm>
              <a:off x="4680" y="0"/>
              <a:ext cx="9139680" cy="6853680"/>
            </a:xfrm>
            <a:prstGeom prst="rect">
              <a:avLst/>
            </a:prstGeom>
            <a:ln>
              <a:noFill/>
            </a:ln>
          </p:spPr>
        </p:pic>
        <p:sp>
          <p:nvSpPr>
            <p:cNvPr id="516" name="CustomShape 2"/>
            <p:cNvSpPr/>
            <p:nvPr/>
          </p:nvSpPr>
          <p:spPr>
            <a:xfrm>
              <a:off x="6876360" y="6489360"/>
              <a:ext cx="222804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517" name="CustomShape 3"/>
          <p:cNvSpPr/>
          <p:nvPr/>
        </p:nvSpPr>
        <p:spPr>
          <a:xfrm>
            <a:off x="312480" y="-27360"/>
            <a:ext cx="8827200" cy="6962760"/>
          </a:xfrm>
          <a:prstGeom prst="rect">
            <a:avLst/>
          </a:prstGeom>
          <a:solidFill>
            <a:srgbClr val="e9fee6"/>
          </a:solidFill>
          <a:ln w="9360">
            <a:noFill/>
          </a:ln>
        </p:spPr>
        <p:style>
          <a:lnRef idx="0"/>
          <a:fillRef idx="0"/>
          <a:effectRef idx="0"/>
          <a:fontRef idx="minor"/>
        </p:style>
      </p:sp>
      <p:sp>
        <p:nvSpPr>
          <p:cNvPr id="518" name="CustomShape 4"/>
          <p:cNvSpPr/>
          <p:nvPr/>
        </p:nvSpPr>
        <p:spPr>
          <a:xfrm>
            <a:off x="-83160" y="0"/>
            <a:ext cx="376560" cy="6853680"/>
          </a:xfrm>
          <a:prstGeom prst="rect">
            <a:avLst/>
          </a:prstGeom>
          <a:solidFill>
            <a:srgbClr val="ff6600"/>
          </a:solidFill>
          <a:ln w="9360">
            <a:solidFill>
              <a:srgbClr val="ff6600"/>
            </a:solidFill>
            <a:miter/>
          </a:ln>
        </p:spPr>
        <p:style>
          <a:lnRef idx="0"/>
          <a:fillRef idx="0"/>
          <a:effectRef idx="0"/>
          <a:fontRef idx="minor"/>
        </p:style>
      </p:sp>
      <p:sp>
        <p:nvSpPr>
          <p:cNvPr id="519"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520"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Lst>
</p:sldMaster>
</file>

<file path=ppt/slideMasters/slideMaster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557" name="Group 1"/>
          <p:cNvGrpSpPr/>
          <p:nvPr/>
        </p:nvGrpSpPr>
        <p:grpSpPr>
          <a:xfrm>
            <a:off x="4680" y="0"/>
            <a:ext cx="9139680" cy="6853680"/>
            <a:chOff x="4680" y="0"/>
            <a:chExt cx="9139680" cy="6853680"/>
          </a:xfrm>
        </p:grpSpPr>
        <p:pic>
          <p:nvPicPr>
            <p:cNvPr id="558" name="Content Placeholder 3" descr=""/>
            <p:cNvPicPr/>
            <p:nvPr/>
          </p:nvPicPr>
          <p:blipFill>
            <a:blip r:embed="rId2"/>
            <a:stretch/>
          </p:blipFill>
          <p:spPr>
            <a:xfrm>
              <a:off x="4680" y="0"/>
              <a:ext cx="9139680" cy="6853680"/>
            </a:xfrm>
            <a:prstGeom prst="rect">
              <a:avLst/>
            </a:prstGeom>
            <a:ln>
              <a:noFill/>
            </a:ln>
          </p:spPr>
        </p:pic>
        <p:sp>
          <p:nvSpPr>
            <p:cNvPr id="559" name="CustomShape 2"/>
            <p:cNvSpPr/>
            <p:nvPr/>
          </p:nvSpPr>
          <p:spPr>
            <a:xfrm>
              <a:off x="6876360" y="6489360"/>
              <a:ext cx="222804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560" name="CustomShape 3"/>
          <p:cNvSpPr/>
          <p:nvPr/>
        </p:nvSpPr>
        <p:spPr>
          <a:xfrm>
            <a:off x="312480" y="-27360"/>
            <a:ext cx="8827200" cy="6962760"/>
          </a:xfrm>
          <a:prstGeom prst="rect">
            <a:avLst/>
          </a:prstGeom>
          <a:solidFill>
            <a:srgbClr val="e9fee6"/>
          </a:solidFill>
          <a:ln w="9360">
            <a:noFill/>
          </a:ln>
        </p:spPr>
        <p:style>
          <a:lnRef idx="0"/>
          <a:fillRef idx="0"/>
          <a:effectRef idx="0"/>
          <a:fontRef idx="minor"/>
        </p:style>
      </p:sp>
      <p:sp>
        <p:nvSpPr>
          <p:cNvPr id="561" name="CustomShape 4"/>
          <p:cNvSpPr/>
          <p:nvPr/>
        </p:nvSpPr>
        <p:spPr>
          <a:xfrm>
            <a:off x="-83160" y="0"/>
            <a:ext cx="376560" cy="6853680"/>
          </a:xfrm>
          <a:prstGeom prst="rect">
            <a:avLst/>
          </a:prstGeom>
          <a:solidFill>
            <a:srgbClr val="ff6600"/>
          </a:solidFill>
          <a:ln w="9360">
            <a:solidFill>
              <a:srgbClr val="ff6600"/>
            </a:solidFill>
            <a:miter/>
          </a:ln>
        </p:spPr>
        <p:style>
          <a:lnRef idx="0"/>
          <a:fillRef idx="0"/>
          <a:effectRef idx="0"/>
          <a:fontRef idx="minor"/>
        </p:style>
      </p:sp>
      <p:sp>
        <p:nvSpPr>
          <p:cNvPr id="562"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563"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Lst>
</p:sldMaster>
</file>

<file path=ppt/slideMasters/slideMaster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600" name="Group 1"/>
          <p:cNvGrpSpPr/>
          <p:nvPr/>
        </p:nvGrpSpPr>
        <p:grpSpPr>
          <a:xfrm>
            <a:off x="4680" y="0"/>
            <a:ext cx="9139680" cy="6853680"/>
            <a:chOff x="4680" y="0"/>
            <a:chExt cx="9139680" cy="6853680"/>
          </a:xfrm>
        </p:grpSpPr>
        <p:pic>
          <p:nvPicPr>
            <p:cNvPr id="601" name="Content Placeholder 3" descr=""/>
            <p:cNvPicPr/>
            <p:nvPr/>
          </p:nvPicPr>
          <p:blipFill>
            <a:blip r:embed="rId2"/>
            <a:stretch/>
          </p:blipFill>
          <p:spPr>
            <a:xfrm>
              <a:off x="4680" y="0"/>
              <a:ext cx="9139680" cy="6853680"/>
            </a:xfrm>
            <a:prstGeom prst="rect">
              <a:avLst/>
            </a:prstGeom>
            <a:ln>
              <a:noFill/>
            </a:ln>
          </p:spPr>
        </p:pic>
        <p:sp>
          <p:nvSpPr>
            <p:cNvPr id="602" name="CustomShape 2"/>
            <p:cNvSpPr/>
            <p:nvPr/>
          </p:nvSpPr>
          <p:spPr>
            <a:xfrm>
              <a:off x="6876360" y="6489360"/>
              <a:ext cx="222804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603" name="CustomShape 3"/>
          <p:cNvSpPr/>
          <p:nvPr/>
        </p:nvSpPr>
        <p:spPr>
          <a:xfrm>
            <a:off x="312480" y="-27360"/>
            <a:ext cx="8827200" cy="6962760"/>
          </a:xfrm>
          <a:prstGeom prst="rect">
            <a:avLst/>
          </a:prstGeom>
          <a:solidFill>
            <a:srgbClr val="e9fee6"/>
          </a:solidFill>
          <a:ln w="9360">
            <a:noFill/>
          </a:ln>
        </p:spPr>
        <p:style>
          <a:lnRef idx="0"/>
          <a:fillRef idx="0"/>
          <a:effectRef idx="0"/>
          <a:fontRef idx="minor"/>
        </p:style>
      </p:sp>
      <p:sp>
        <p:nvSpPr>
          <p:cNvPr id="604" name="CustomShape 4"/>
          <p:cNvSpPr/>
          <p:nvPr/>
        </p:nvSpPr>
        <p:spPr>
          <a:xfrm>
            <a:off x="-83160" y="0"/>
            <a:ext cx="376560" cy="6853680"/>
          </a:xfrm>
          <a:prstGeom prst="rect">
            <a:avLst/>
          </a:prstGeom>
          <a:solidFill>
            <a:srgbClr val="ff6600"/>
          </a:solidFill>
          <a:ln w="9360">
            <a:solidFill>
              <a:srgbClr val="ff6600"/>
            </a:solidFill>
            <a:miter/>
          </a:ln>
        </p:spPr>
        <p:style>
          <a:lnRef idx="0"/>
          <a:fillRef idx="0"/>
          <a:effectRef idx="0"/>
          <a:fontRef idx="minor"/>
        </p:style>
      </p:sp>
      <p:sp>
        <p:nvSpPr>
          <p:cNvPr id="605"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606"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Lst>
</p:sldMaster>
</file>

<file path=ppt/slideMasters/slideMaster1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643" name="Group 1"/>
          <p:cNvGrpSpPr/>
          <p:nvPr/>
        </p:nvGrpSpPr>
        <p:grpSpPr>
          <a:xfrm>
            <a:off x="4680" y="0"/>
            <a:ext cx="9139680" cy="6853680"/>
            <a:chOff x="4680" y="0"/>
            <a:chExt cx="9139680" cy="6853680"/>
          </a:xfrm>
        </p:grpSpPr>
        <p:pic>
          <p:nvPicPr>
            <p:cNvPr id="644" name="Content Placeholder 3" descr=""/>
            <p:cNvPicPr/>
            <p:nvPr/>
          </p:nvPicPr>
          <p:blipFill>
            <a:blip r:embed="rId2"/>
            <a:stretch/>
          </p:blipFill>
          <p:spPr>
            <a:xfrm>
              <a:off x="4680" y="0"/>
              <a:ext cx="9139680" cy="6853680"/>
            </a:xfrm>
            <a:prstGeom prst="rect">
              <a:avLst/>
            </a:prstGeom>
            <a:ln>
              <a:noFill/>
            </a:ln>
          </p:spPr>
        </p:pic>
        <p:sp>
          <p:nvSpPr>
            <p:cNvPr id="645" name="CustomShape 2"/>
            <p:cNvSpPr/>
            <p:nvPr/>
          </p:nvSpPr>
          <p:spPr>
            <a:xfrm>
              <a:off x="6876360" y="6489360"/>
              <a:ext cx="222804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646" name="CustomShape 3"/>
          <p:cNvSpPr/>
          <p:nvPr/>
        </p:nvSpPr>
        <p:spPr>
          <a:xfrm>
            <a:off x="312480" y="-27360"/>
            <a:ext cx="8827200" cy="6962760"/>
          </a:xfrm>
          <a:prstGeom prst="rect">
            <a:avLst/>
          </a:prstGeom>
          <a:solidFill>
            <a:srgbClr val="e9fee6"/>
          </a:solidFill>
          <a:ln w="9360">
            <a:noFill/>
          </a:ln>
        </p:spPr>
        <p:style>
          <a:lnRef idx="0"/>
          <a:fillRef idx="0"/>
          <a:effectRef idx="0"/>
          <a:fontRef idx="minor"/>
        </p:style>
      </p:sp>
      <p:sp>
        <p:nvSpPr>
          <p:cNvPr id="647" name="CustomShape 4"/>
          <p:cNvSpPr/>
          <p:nvPr/>
        </p:nvSpPr>
        <p:spPr>
          <a:xfrm>
            <a:off x="-83160" y="0"/>
            <a:ext cx="376560" cy="6853680"/>
          </a:xfrm>
          <a:prstGeom prst="rect">
            <a:avLst/>
          </a:prstGeom>
          <a:solidFill>
            <a:srgbClr val="ff6600"/>
          </a:solidFill>
          <a:ln w="9360">
            <a:solidFill>
              <a:srgbClr val="ff6600"/>
            </a:solidFill>
            <a:miter/>
          </a:ln>
        </p:spPr>
        <p:style>
          <a:lnRef idx="0"/>
          <a:fillRef idx="0"/>
          <a:effectRef idx="0"/>
          <a:fontRef idx="minor"/>
        </p:style>
      </p:sp>
      <p:sp>
        <p:nvSpPr>
          <p:cNvPr id="648"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649"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Lst>
</p:sldMaster>
</file>

<file path=ppt/slideMasters/slideMaster1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686" name="Group 1"/>
          <p:cNvGrpSpPr/>
          <p:nvPr/>
        </p:nvGrpSpPr>
        <p:grpSpPr>
          <a:xfrm>
            <a:off x="4680" y="0"/>
            <a:ext cx="9139680" cy="6853680"/>
            <a:chOff x="4680" y="0"/>
            <a:chExt cx="9139680" cy="6853680"/>
          </a:xfrm>
        </p:grpSpPr>
        <p:pic>
          <p:nvPicPr>
            <p:cNvPr id="687" name="Content Placeholder 3" descr=""/>
            <p:cNvPicPr/>
            <p:nvPr/>
          </p:nvPicPr>
          <p:blipFill>
            <a:blip r:embed="rId2"/>
            <a:stretch/>
          </p:blipFill>
          <p:spPr>
            <a:xfrm>
              <a:off x="4680" y="0"/>
              <a:ext cx="9139680" cy="6853680"/>
            </a:xfrm>
            <a:prstGeom prst="rect">
              <a:avLst/>
            </a:prstGeom>
            <a:ln>
              <a:noFill/>
            </a:ln>
          </p:spPr>
        </p:pic>
        <p:sp>
          <p:nvSpPr>
            <p:cNvPr id="688" name="CustomShape 2"/>
            <p:cNvSpPr/>
            <p:nvPr/>
          </p:nvSpPr>
          <p:spPr>
            <a:xfrm>
              <a:off x="6876360" y="6489360"/>
              <a:ext cx="222804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689" name="CustomShape 3"/>
          <p:cNvSpPr/>
          <p:nvPr/>
        </p:nvSpPr>
        <p:spPr>
          <a:xfrm>
            <a:off x="312480" y="-27360"/>
            <a:ext cx="8827200" cy="6962760"/>
          </a:xfrm>
          <a:prstGeom prst="rect">
            <a:avLst/>
          </a:prstGeom>
          <a:solidFill>
            <a:srgbClr val="e9fee6"/>
          </a:solidFill>
          <a:ln w="9360">
            <a:noFill/>
          </a:ln>
        </p:spPr>
        <p:style>
          <a:lnRef idx="0"/>
          <a:fillRef idx="0"/>
          <a:effectRef idx="0"/>
          <a:fontRef idx="minor"/>
        </p:style>
      </p:sp>
      <p:sp>
        <p:nvSpPr>
          <p:cNvPr id="690" name="CustomShape 4"/>
          <p:cNvSpPr/>
          <p:nvPr/>
        </p:nvSpPr>
        <p:spPr>
          <a:xfrm>
            <a:off x="-83160" y="0"/>
            <a:ext cx="376560" cy="6853680"/>
          </a:xfrm>
          <a:prstGeom prst="rect">
            <a:avLst/>
          </a:prstGeom>
          <a:solidFill>
            <a:srgbClr val="ff6600"/>
          </a:solidFill>
          <a:ln w="9360">
            <a:solidFill>
              <a:srgbClr val="ff6600"/>
            </a:solidFill>
            <a:miter/>
          </a:ln>
        </p:spPr>
        <p:style>
          <a:lnRef idx="0"/>
          <a:fillRef idx="0"/>
          <a:effectRef idx="0"/>
          <a:fontRef idx="minor"/>
        </p:style>
      </p:sp>
      <p:sp>
        <p:nvSpPr>
          <p:cNvPr id="691"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692"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Lst>
</p:sldMaster>
</file>

<file path=ppt/slideMasters/slideMaster1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729" name="Group 1"/>
          <p:cNvGrpSpPr/>
          <p:nvPr/>
        </p:nvGrpSpPr>
        <p:grpSpPr>
          <a:xfrm>
            <a:off x="4680" y="0"/>
            <a:ext cx="9139680" cy="6853680"/>
            <a:chOff x="4680" y="0"/>
            <a:chExt cx="9139680" cy="6853680"/>
          </a:xfrm>
        </p:grpSpPr>
        <p:pic>
          <p:nvPicPr>
            <p:cNvPr id="730" name="Content Placeholder 3" descr=""/>
            <p:cNvPicPr/>
            <p:nvPr/>
          </p:nvPicPr>
          <p:blipFill>
            <a:blip r:embed="rId2"/>
            <a:stretch/>
          </p:blipFill>
          <p:spPr>
            <a:xfrm>
              <a:off x="4680" y="0"/>
              <a:ext cx="9139680" cy="6853680"/>
            </a:xfrm>
            <a:prstGeom prst="rect">
              <a:avLst/>
            </a:prstGeom>
            <a:ln>
              <a:noFill/>
            </a:ln>
          </p:spPr>
        </p:pic>
        <p:sp>
          <p:nvSpPr>
            <p:cNvPr id="731" name="CustomShape 2"/>
            <p:cNvSpPr/>
            <p:nvPr/>
          </p:nvSpPr>
          <p:spPr>
            <a:xfrm>
              <a:off x="6876360" y="6489360"/>
              <a:ext cx="222804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732" name="CustomShape 3"/>
          <p:cNvSpPr/>
          <p:nvPr/>
        </p:nvSpPr>
        <p:spPr>
          <a:xfrm>
            <a:off x="312480" y="-27360"/>
            <a:ext cx="8827200" cy="6962760"/>
          </a:xfrm>
          <a:prstGeom prst="rect">
            <a:avLst/>
          </a:prstGeom>
          <a:solidFill>
            <a:srgbClr val="e9fee6"/>
          </a:solidFill>
          <a:ln w="9360">
            <a:noFill/>
          </a:ln>
        </p:spPr>
        <p:style>
          <a:lnRef idx="0"/>
          <a:fillRef idx="0"/>
          <a:effectRef idx="0"/>
          <a:fontRef idx="minor"/>
        </p:style>
      </p:sp>
      <p:sp>
        <p:nvSpPr>
          <p:cNvPr id="733" name="CustomShape 4"/>
          <p:cNvSpPr/>
          <p:nvPr/>
        </p:nvSpPr>
        <p:spPr>
          <a:xfrm>
            <a:off x="-83160" y="0"/>
            <a:ext cx="376560" cy="6853680"/>
          </a:xfrm>
          <a:prstGeom prst="rect">
            <a:avLst/>
          </a:prstGeom>
          <a:solidFill>
            <a:srgbClr val="ff6600"/>
          </a:solidFill>
          <a:ln w="9360">
            <a:solidFill>
              <a:srgbClr val="ff6600"/>
            </a:solidFill>
            <a:miter/>
          </a:ln>
        </p:spPr>
        <p:style>
          <a:lnRef idx="0"/>
          <a:fillRef idx="0"/>
          <a:effectRef idx="0"/>
          <a:fontRef idx="minor"/>
        </p:style>
      </p:sp>
      <p:sp>
        <p:nvSpPr>
          <p:cNvPr id="734"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735"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Lst>
</p:sldMaster>
</file>

<file path=ppt/slideMasters/slideMaster1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772" name="Group 1"/>
          <p:cNvGrpSpPr/>
          <p:nvPr/>
        </p:nvGrpSpPr>
        <p:grpSpPr>
          <a:xfrm>
            <a:off x="4680" y="0"/>
            <a:ext cx="9139680" cy="6853680"/>
            <a:chOff x="4680" y="0"/>
            <a:chExt cx="9139680" cy="6853680"/>
          </a:xfrm>
        </p:grpSpPr>
        <p:pic>
          <p:nvPicPr>
            <p:cNvPr id="773" name="Content Placeholder 3" descr=""/>
            <p:cNvPicPr/>
            <p:nvPr/>
          </p:nvPicPr>
          <p:blipFill>
            <a:blip r:embed="rId2"/>
            <a:stretch/>
          </p:blipFill>
          <p:spPr>
            <a:xfrm>
              <a:off x="4680" y="0"/>
              <a:ext cx="9139680" cy="6853680"/>
            </a:xfrm>
            <a:prstGeom prst="rect">
              <a:avLst/>
            </a:prstGeom>
            <a:ln>
              <a:noFill/>
            </a:ln>
          </p:spPr>
        </p:pic>
        <p:sp>
          <p:nvSpPr>
            <p:cNvPr id="774" name="CustomShape 2"/>
            <p:cNvSpPr/>
            <p:nvPr/>
          </p:nvSpPr>
          <p:spPr>
            <a:xfrm>
              <a:off x="6876360" y="6489360"/>
              <a:ext cx="222804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775" name="CustomShape 3"/>
          <p:cNvSpPr/>
          <p:nvPr/>
        </p:nvSpPr>
        <p:spPr>
          <a:xfrm>
            <a:off x="312480" y="-27360"/>
            <a:ext cx="8827200" cy="6962760"/>
          </a:xfrm>
          <a:prstGeom prst="rect">
            <a:avLst/>
          </a:prstGeom>
          <a:solidFill>
            <a:srgbClr val="e9fee6"/>
          </a:solidFill>
          <a:ln w="9360">
            <a:noFill/>
          </a:ln>
        </p:spPr>
        <p:style>
          <a:lnRef idx="0"/>
          <a:fillRef idx="0"/>
          <a:effectRef idx="0"/>
          <a:fontRef idx="minor"/>
        </p:style>
      </p:sp>
      <p:sp>
        <p:nvSpPr>
          <p:cNvPr id="776" name="CustomShape 4"/>
          <p:cNvSpPr/>
          <p:nvPr/>
        </p:nvSpPr>
        <p:spPr>
          <a:xfrm>
            <a:off x="-83160" y="0"/>
            <a:ext cx="376560" cy="6853680"/>
          </a:xfrm>
          <a:prstGeom prst="rect">
            <a:avLst/>
          </a:prstGeom>
          <a:solidFill>
            <a:srgbClr val="ff6600"/>
          </a:solidFill>
          <a:ln w="9360">
            <a:solidFill>
              <a:srgbClr val="ff6600"/>
            </a:solidFill>
            <a:miter/>
          </a:ln>
        </p:spPr>
        <p:style>
          <a:lnRef idx="0"/>
          <a:fillRef idx="0"/>
          <a:effectRef idx="0"/>
          <a:fontRef idx="minor"/>
        </p:style>
      </p:sp>
      <p:sp>
        <p:nvSpPr>
          <p:cNvPr id="777"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778"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4" name="CustomShape 1"/>
          <p:cNvSpPr/>
          <p:nvPr/>
        </p:nvSpPr>
        <p:spPr>
          <a:xfrm>
            <a:off x="395280" y="0"/>
            <a:ext cx="8743680" cy="6852960"/>
          </a:xfrm>
          <a:prstGeom prst="rect">
            <a:avLst/>
          </a:prstGeom>
          <a:solidFill>
            <a:srgbClr val="e9fee6"/>
          </a:solidFill>
          <a:ln w="9360">
            <a:noFill/>
          </a:ln>
        </p:spPr>
        <p:style>
          <a:lnRef idx="0"/>
          <a:fillRef idx="0"/>
          <a:effectRef idx="0"/>
          <a:fontRef idx="minor"/>
        </p:style>
      </p:sp>
      <p:pic>
        <p:nvPicPr>
          <p:cNvPr id="45" name="Picture 3" descr="vertical banner thinner"/>
          <p:cNvPicPr/>
          <p:nvPr/>
        </p:nvPicPr>
        <p:blipFill>
          <a:blip r:embed="rId2"/>
          <a:stretch/>
        </p:blipFill>
        <p:spPr>
          <a:xfrm>
            <a:off x="0" y="0"/>
            <a:ext cx="9138960" cy="6852960"/>
          </a:xfrm>
          <a:prstGeom prst="rect">
            <a:avLst/>
          </a:prstGeom>
          <a:ln>
            <a:noFill/>
          </a:ln>
        </p:spPr>
      </p:pic>
      <p:sp>
        <p:nvSpPr>
          <p:cNvPr id="46" name="CustomShape 2"/>
          <p:cNvSpPr/>
          <p:nvPr/>
        </p:nvSpPr>
        <p:spPr>
          <a:xfrm>
            <a:off x="395280" y="0"/>
            <a:ext cx="8743680" cy="6852960"/>
          </a:xfrm>
          <a:prstGeom prst="rect">
            <a:avLst/>
          </a:prstGeom>
          <a:solidFill>
            <a:srgbClr val="e9fee6"/>
          </a:solidFill>
          <a:ln w="9360">
            <a:noFill/>
          </a:ln>
        </p:spPr>
        <p:style>
          <a:lnRef idx="0"/>
          <a:fillRef idx="0"/>
          <a:effectRef idx="0"/>
          <a:fontRef idx="minor"/>
        </p:style>
      </p:sp>
      <p:sp>
        <p:nvSpPr>
          <p:cNvPr id="47" name="CustomShape 3"/>
          <p:cNvSpPr/>
          <p:nvPr/>
        </p:nvSpPr>
        <p:spPr>
          <a:xfrm>
            <a:off x="0" y="0"/>
            <a:ext cx="375840" cy="6852960"/>
          </a:xfrm>
          <a:prstGeom prst="rect">
            <a:avLst/>
          </a:prstGeom>
          <a:solidFill>
            <a:srgbClr val="ff6600"/>
          </a:solidFill>
          <a:ln w="9360">
            <a:solidFill>
              <a:srgbClr val="ff6600"/>
            </a:solidFill>
            <a:miter/>
          </a:ln>
        </p:spPr>
        <p:style>
          <a:lnRef idx="0"/>
          <a:fillRef idx="0"/>
          <a:effectRef idx="0"/>
          <a:fontRef idx="minor"/>
        </p:style>
      </p:sp>
      <p:sp>
        <p:nvSpPr>
          <p:cNvPr id="48" name="PlaceHolder 4"/>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49"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2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815" name="Group 1"/>
          <p:cNvGrpSpPr/>
          <p:nvPr/>
        </p:nvGrpSpPr>
        <p:grpSpPr>
          <a:xfrm>
            <a:off x="4680" y="0"/>
            <a:ext cx="9139680" cy="6853680"/>
            <a:chOff x="4680" y="0"/>
            <a:chExt cx="9139680" cy="6853680"/>
          </a:xfrm>
        </p:grpSpPr>
        <p:pic>
          <p:nvPicPr>
            <p:cNvPr id="816" name="Content Placeholder 3" descr=""/>
            <p:cNvPicPr/>
            <p:nvPr/>
          </p:nvPicPr>
          <p:blipFill>
            <a:blip r:embed="rId2"/>
            <a:stretch/>
          </p:blipFill>
          <p:spPr>
            <a:xfrm>
              <a:off x="4680" y="0"/>
              <a:ext cx="9139680" cy="6853680"/>
            </a:xfrm>
            <a:prstGeom prst="rect">
              <a:avLst/>
            </a:prstGeom>
            <a:ln>
              <a:noFill/>
            </a:ln>
          </p:spPr>
        </p:pic>
        <p:sp>
          <p:nvSpPr>
            <p:cNvPr id="817" name="CustomShape 2"/>
            <p:cNvSpPr/>
            <p:nvPr/>
          </p:nvSpPr>
          <p:spPr>
            <a:xfrm>
              <a:off x="6876360" y="6489360"/>
              <a:ext cx="222804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818" name="CustomShape 3"/>
          <p:cNvSpPr/>
          <p:nvPr/>
        </p:nvSpPr>
        <p:spPr>
          <a:xfrm>
            <a:off x="312480" y="-27360"/>
            <a:ext cx="8827200" cy="6962760"/>
          </a:xfrm>
          <a:prstGeom prst="rect">
            <a:avLst/>
          </a:prstGeom>
          <a:solidFill>
            <a:srgbClr val="e9fee6"/>
          </a:solidFill>
          <a:ln w="9360">
            <a:noFill/>
          </a:ln>
        </p:spPr>
        <p:style>
          <a:lnRef idx="0"/>
          <a:fillRef idx="0"/>
          <a:effectRef idx="0"/>
          <a:fontRef idx="minor"/>
        </p:style>
      </p:sp>
      <p:sp>
        <p:nvSpPr>
          <p:cNvPr id="819" name="CustomShape 4"/>
          <p:cNvSpPr/>
          <p:nvPr/>
        </p:nvSpPr>
        <p:spPr>
          <a:xfrm>
            <a:off x="-83160" y="0"/>
            <a:ext cx="376560" cy="6853680"/>
          </a:xfrm>
          <a:prstGeom prst="rect">
            <a:avLst/>
          </a:prstGeom>
          <a:solidFill>
            <a:srgbClr val="ff6600"/>
          </a:solidFill>
          <a:ln w="9360">
            <a:solidFill>
              <a:srgbClr val="ff6600"/>
            </a:solidFill>
            <a:miter/>
          </a:ln>
        </p:spPr>
        <p:style>
          <a:lnRef idx="0"/>
          <a:fillRef idx="0"/>
          <a:effectRef idx="0"/>
          <a:fontRef idx="minor"/>
        </p:style>
      </p:sp>
      <p:sp>
        <p:nvSpPr>
          <p:cNvPr id="820"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821"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Lst>
</p:sldMaster>
</file>

<file path=ppt/slideMasters/slideMaster2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858" name="Group 1"/>
          <p:cNvGrpSpPr/>
          <p:nvPr/>
        </p:nvGrpSpPr>
        <p:grpSpPr>
          <a:xfrm>
            <a:off x="4680" y="0"/>
            <a:ext cx="9139680" cy="6853680"/>
            <a:chOff x="4680" y="0"/>
            <a:chExt cx="9139680" cy="6853680"/>
          </a:xfrm>
        </p:grpSpPr>
        <p:pic>
          <p:nvPicPr>
            <p:cNvPr id="859" name="Content Placeholder 3" descr=""/>
            <p:cNvPicPr/>
            <p:nvPr/>
          </p:nvPicPr>
          <p:blipFill>
            <a:blip r:embed="rId2"/>
            <a:stretch/>
          </p:blipFill>
          <p:spPr>
            <a:xfrm>
              <a:off x="4680" y="0"/>
              <a:ext cx="9139680" cy="6853680"/>
            </a:xfrm>
            <a:prstGeom prst="rect">
              <a:avLst/>
            </a:prstGeom>
            <a:ln>
              <a:noFill/>
            </a:ln>
          </p:spPr>
        </p:pic>
        <p:sp>
          <p:nvSpPr>
            <p:cNvPr id="860" name="CustomShape 2"/>
            <p:cNvSpPr/>
            <p:nvPr/>
          </p:nvSpPr>
          <p:spPr>
            <a:xfrm>
              <a:off x="6876360" y="6489360"/>
              <a:ext cx="222804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861" name="CustomShape 3"/>
          <p:cNvSpPr/>
          <p:nvPr/>
        </p:nvSpPr>
        <p:spPr>
          <a:xfrm>
            <a:off x="312480" y="-27360"/>
            <a:ext cx="8827200" cy="6962760"/>
          </a:xfrm>
          <a:prstGeom prst="rect">
            <a:avLst/>
          </a:prstGeom>
          <a:solidFill>
            <a:srgbClr val="e9fee6"/>
          </a:solidFill>
          <a:ln w="9360">
            <a:noFill/>
          </a:ln>
        </p:spPr>
        <p:style>
          <a:lnRef idx="0"/>
          <a:fillRef idx="0"/>
          <a:effectRef idx="0"/>
          <a:fontRef idx="minor"/>
        </p:style>
      </p:sp>
      <p:sp>
        <p:nvSpPr>
          <p:cNvPr id="862" name="CustomShape 4"/>
          <p:cNvSpPr/>
          <p:nvPr/>
        </p:nvSpPr>
        <p:spPr>
          <a:xfrm>
            <a:off x="-83160" y="0"/>
            <a:ext cx="376560" cy="6853680"/>
          </a:xfrm>
          <a:prstGeom prst="rect">
            <a:avLst/>
          </a:prstGeom>
          <a:solidFill>
            <a:srgbClr val="ff6600"/>
          </a:solidFill>
          <a:ln w="9360">
            <a:solidFill>
              <a:srgbClr val="ff6600"/>
            </a:solidFill>
            <a:miter/>
          </a:ln>
        </p:spPr>
        <p:style>
          <a:lnRef idx="0"/>
          <a:fillRef idx="0"/>
          <a:effectRef idx="0"/>
          <a:fontRef idx="minor"/>
        </p:style>
      </p:sp>
      <p:sp>
        <p:nvSpPr>
          <p:cNvPr id="863"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864"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Lst>
</p:sldMaster>
</file>

<file path=ppt/slideMasters/slideMaster2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901" name="Group 1"/>
          <p:cNvGrpSpPr/>
          <p:nvPr/>
        </p:nvGrpSpPr>
        <p:grpSpPr>
          <a:xfrm>
            <a:off x="4680" y="0"/>
            <a:ext cx="9139680" cy="6853680"/>
            <a:chOff x="4680" y="0"/>
            <a:chExt cx="9139680" cy="6853680"/>
          </a:xfrm>
        </p:grpSpPr>
        <p:pic>
          <p:nvPicPr>
            <p:cNvPr id="902" name="Content Placeholder 3" descr=""/>
            <p:cNvPicPr/>
            <p:nvPr/>
          </p:nvPicPr>
          <p:blipFill>
            <a:blip r:embed="rId2"/>
            <a:stretch/>
          </p:blipFill>
          <p:spPr>
            <a:xfrm>
              <a:off x="4680" y="0"/>
              <a:ext cx="9139680" cy="6853680"/>
            </a:xfrm>
            <a:prstGeom prst="rect">
              <a:avLst/>
            </a:prstGeom>
            <a:ln>
              <a:noFill/>
            </a:ln>
          </p:spPr>
        </p:pic>
        <p:sp>
          <p:nvSpPr>
            <p:cNvPr id="903" name="CustomShape 2"/>
            <p:cNvSpPr/>
            <p:nvPr/>
          </p:nvSpPr>
          <p:spPr>
            <a:xfrm>
              <a:off x="6876360" y="6489360"/>
              <a:ext cx="222804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904" name="CustomShape 3"/>
          <p:cNvSpPr/>
          <p:nvPr/>
        </p:nvSpPr>
        <p:spPr>
          <a:xfrm>
            <a:off x="312480" y="-27360"/>
            <a:ext cx="8827200" cy="6962760"/>
          </a:xfrm>
          <a:prstGeom prst="rect">
            <a:avLst/>
          </a:prstGeom>
          <a:solidFill>
            <a:srgbClr val="e9fee6"/>
          </a:solidFill>
          <a:ln w="9360">
            <a:noFill/>
          </a:ln>
        </p:spPr>
        <p:style>
          <a:lnRef idx="0"/>
          <a:fillRef idx="0"/>
          <a:effectRef idx="0"/>
          <a:fontRef idx="minor"/>
        </p:style>
      </p:sp>
      <p:sp>
        <p:nvSpPr>
          <p:cNvPr id="905" name="CustomShape 4"/>
          <p:cNvSpPr/>
          <p:nvPr/>
        </p:nvSpPr>
        <p:spPr>
          <a:xfrm>
            <a:off x="-83160" y="0"/>
            <a:ext cx="376560" cy="6853680"/>
          </a:xfrm>
          <a:prstGeom prst="rect">
            <a:avLst/>
          </a:prstGeom>
          <a:solidFill>
            <a:srgbClr val="ff6600"/>
          </a:solidFill>
          <a:ln w="9360">
            <a:solidFill>
              <a:srgbClr val="ff6600"/>
            </a:solidFill>
            <a:miter/>
          </a:ln>
        </p:spPr>
        <p:style>
          <a:lnRef idx="0"/>
          <a:fillRef idx="0"/>
          <a:effectRef idx="0"/>
          <a:fontRef idx="minor"/>
        </p:style>
      </p:sp>
      <p:sp>
        <p:nvSpPr>
          <p:cNvPr id="906"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907"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Lst>
</p:sldMaster>
</file>

<file path=ppt/slideMasters/slideMaster2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944" name="Group 1"/>
          <p:cNvGrpSpPr/>
          <p:nvPr/>
        </p:nvGrpSpPr>
        <p:grpSpPr>
          <a:xfrm>
            <a:off x="4680" y="0"/>
            <a:ext cx="9139680" cy="6853680"/>
            <a:chOff x="4680" y="0"/>
            <a:chExt cx="9139680" cy="6853680"/>
          </a:xfrm>
        </p:grpSpPr>
        <p:pic>
          <p:nvPicPr>
            <p:cNvPr id="945" name="Content Placeholder 3" descr=""/>
            <p:cNvPicPr/>
            <p:nvPr/>
          </p:nvPicPr>
          <p:blipFill>
            <a:blip r:embed="rId2"/>
            <a:stretch/>
          </p:blipFill>
          <p:spPr>
            <a:xfrm>
              <a:off x="4680" y="0"/>
              <a:ext cx="9139680" cy="6853680"/>
            </a:xfrm>
            <a:prstGeom prst="rect">
              <a:avLst/>
            </a:prstGeom>
            <a:ln>
              <a:noFill/>
            </a:ln>
          </p:spPr>
        </p:pic>
        <p:sp>
          <p:nvSpPr>
            <p:cNvPr id="946" name="CustomShape 2"/>
            <p:cNvSpPr/>
            <p:nvPr/>
          </p:nvSpPr>
          <p:spPr>
            <a:xfrm>
              <a:off x="6876360" y="6489360"/>
              <a:ext cx="222804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947" name="CustomShape 3"/>
          <p:cNvSpPr/>
          <p:nvPr/>
        </p:nvSpPr>
        <p:spPr>
          <a:xfrm>
            <a:off x="312480" y="-27360"/>
            <a:ext cx="8827200" cy="6962760"/>
          </a:xfrm>
          <a:prstGeom prst="rect">
            <a:avLst/>
          </a:prstGeom>
          <a:solidFill>
            <a:srgbClr val="e9fee6"/>
          </a:solidFill>
          <a:ln w="9360">
            <a:noFill/>
          </a:ln>
        </p:spPr>
        <p:style>
          <a:lnRef idx="0"/>
          <a:fillRef idx="0"/>
          <a:effectRef idx="0"/>
          <a:fontRef idx="minor"/>
        </p:style>
      </p:sp>
      <p:sp>
        <p:nvSpPr>
          <p:cNvPr id="948" name="CustomShape 4"/>
          <p:cNvSpPr/>
          <p:nvPr/>
        </p:nvSpPr>
        <p:spPr>
          <a:xfrm>
            <a:off x="-83160" y="0"/>
            <a:ext cx="376560" cy="6853680"/>
          </a:xfrm>
          <a:prstGeom prst="rect">
            <a:avLst/>
          </a:prstGeom>
          <a:solidFill>
            <a:srgbClr val="ff6600"/>
          </a:solidFill>
          <a:ln w="9360">
            <a:solidFill>
              <a:srgbClr val="ff6600"/>
            </a:solidFill>
            <a:miter/>
          </a:ln>
        </p:spPr>
        <p:style>
          <a:lnRef idx="0"/>
          <a:fillRef idx="0"/>
          <a:effectRef idx="0"/>
          <a:fontRef idx="minor"/>
        </p:style>
      </p:sp>
      <p:sp>
        <p:nvSpPr>
          <p:cNvPr id="949"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950"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Lst>
</p:sldMaster>
</file>

<file path=ppt/slideMasters/slideMaster2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987" name="Group 1"/>
          <p:cNvGrpSpPr/>
          <p:nvPr/>
        </p:nvGrpSpPr>
        <p:grpSpPr>
          <a:xfrm>
            <a:off x="4680" y="0"/>
            <a:ext cx="9139680" cy="6853680"/>
            <a:chOff x="4680" y="0"/>
            <a:chExt cx="9139680" cy="6853680"/>
          </a:xfrm>
        </p:grpSpPr>
        <p:pic>
          <p:nvPicPr>
            <p:cNvPr id="988" name="Content Placeholder 3" descr=""/>
            <p:cNvPicPr/>
            <p:nvPr/>
          </p:nvPicPr>
          <p:blipFill>
            <a:blip r:embed="rId2"/>
            <a:stretch/>
          </p:blipFill>
          <p:spPr>
            <a:xfrm>
              <a:off x="4680" y="0"/>
              <a:ext cx="9139680" cy="6853680"/>
            </a:xfrm>
            <a:prstGeom prst="rect">
              <a:avLst/>
            </a:prstGeom>
            <a:ln>
              <a:noFill/>
            </a:ln>
          </p:spPr>
        </p:pic>
        <p:sp>
          <p:nvSpPr>
            <p:cNvPr id="989" name="CustomShape 2"/>
            <p:cNvSpPr/>
            <p:nvPr/>
          </p:nvSpPr>
          <p:spPr>
            <a:xfrm>
              <a:off x="6876360" y="6489360"/>
              <a:ext cx="222804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990" name="CustomShape 3"/>
          <p:cNvSpPr/>
          <p:nvPr/>
        </p:nvSpPr>
        <p:spPr>
          <a:xfrm>
            <a:off x="312480" y="-27360"/>
            <a:ext cx="8827200" cy="6962760"/>
          </a:xfrm>
          <a:prstGeom prst="rect">
            <a:avLst/>
          </a:prstGeom>
          <a:solidFill>
            <a:srgbClr val="e9fee6"/>
          </a:solidFill>
          <a:ln w="9360">
            <a:noFill/>
          </a:ln>
        </p:spPr>
        <p:style>
          <a:lnRef idx="0"/>
          <a:fillRef idx="0"/>
          <a:effectRef idx="0"/>
          <a:fontRef idx="minor"/>
        </p:style>
      </p:sp>
      <p:sp>
        <p:nvSpPr>
          <p:cNvPr id="991" name="CustomShape 4"/>
          <p:cNvSpPr/>
          <p:nvPr/>
        </p:nvSpPr>
        <p:spPr>
          <a:xfrm>
            <a:off x="-83160" y="0"/>
            <a:ext cx="376560" cy="6853680"/>
          </a:xfrm>
          <a:prstGeom prst="rect">
            <a:avLst/>
          </a:prstGeom>
          <a:solidFill>
            <a:srgbClr val="ff6600"/>
          </a:solidFill>
          <a:ln w="9360">
            <a:solidFill>
              <a:srgbClr val="ff6600"/>
            </a:solidFill>
            <a:miter/>
          </a:ln>
        </p:spPr>
        <p:style>
          <a:lnRef idx="0"/>
          <a:fillRef idx="0"/>
          <a:effectRef idx="0"/>
          <a:fontRef idx="minor"/>
        </p:style>
      </p:sp>
      <p:sp>
        <p:nvSpPr>
          <p:cNvPr id="992"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993"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Lst>
</p:sldMaster>
</file>

<file path=ppt/slideMasters/slideMaster2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1030" name="Group 1"/>
          <p:cNvGrpSpPr/>
          <p:nvPr/>
        </p:nvGrpSpPr>
        <p:grpSpPr>
          <a:xfrm>
            <a:off x="4680" y="0"/>
            <a:ext cx="9139680" cy="6853680"/>
            <a:chOff x="4680" y="0"/>
            <a:chExt cx="9139680" cy="6853680"/>
          </a:xfrm>
        </p:grpSpPr>
        <p:pic>
          <p:nvPicPr>
            <p:cNvPr id="1031" name="Content Placeholder 3" descr=""/>
            <p:cNvPicPr/>
            <p:nvPr/>
          </p:nvPicPr>
          <p:blipFill>
            <a:blip r:embed="rId2"/>
            <a:stretch/>
          </p:blipFill>
          <p:spPr>
            <a:xfrm>
              <a:off x="4680" y="0"/>
              <a:ext cx="9139680" cy="6853680"/>
            </a:xfrm>
            <a:prstGeom prst="rect">
              <a:avLst/>
            </a:prstGeom>
            <a:ln>
              <a:noFill/>
            </a:ln>
          </p:spPr>
        </p:pic>
        <p:sp>
          <p:nvSpPr>
            <p:cNvPr id="1032" name="CustomShape 2"/>
            <p:cNvSpPr/>
            <p:nvPr/>
          </p:nvSpPr>
          <p:spPr>
            <a:xfrm>
              <a:off x="6876360" y="6489360"/>
              <a:ext cx="222804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1033" name="CustomShape 3"/>
          <p:cNvSpPr/>
          <p:nvPr/>
        </p:nvSpPr>
        <p:spPr>
          <a:xfrm>
            <a:off x="312480" y="-27360"/>
            <a:ext cx="8827200" cy="6962760"/>
          </a:xfrm>
          <a:prstGeom prst="rect">
            <a:avLst/>
          </a:prstGeom>
          <a:solidFill>
            <a:srgbClr val="e9fee6"/>
          </a:solidFill>
          <a:ln w="9360">
            <a:noFill/>
          </a:ln>
        </p:spPr>
        <p:style>
          <a:lnRef idx="0"/>
          <a:fillRef idx="0"/>
          <a:effectRef idx="0"/>
          <a:fontRef idx="minor"/>
        </p:style>
      </p:sp>
      <p:sp>
        <p:nvSpPr>
          <p:cNvPr id="1034" name="CustomShape 4"/>
          <p:cNvSpPr/>
          <p:nvPr/>
        </p:nvSpPr>
        <p:spPr>
          <a:xfrm>
            <a:off x="-83160" y="0"/>
            <a:ext cx="376560" cy="6853680"/>
          </a:xfrm>
          <a:prstGeom prst="rect">
            <a:avLst/>
          </a:prstGeom>
          <a:solidFill>
            <a:srgbClr val="ff6600"/>
          </a:solidFill>
          <a:ln w="9360">
            <a:solidFill>
              <a:srgbClr val="ff6600"/>
            </a:solidFill>
            <a:miter/>
          </a:ln>
        </p:spPr>
        <p:style>
          <a:lnRef idx="0"/>
          <a:fillRef idx="0"/>
          <a:effectRef idx="0"/>
          <a:fontRef idx="minor"/>
        </p:style>
      </p:sp>
      <p:sp>
        <p:nvSpPr>
          <p:cNvPr id="1035"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1036"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Lst>
</p:sldMaster>
</file>

<file path=ppt/slideMasters/slideMaster2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1073" name="Group 1"/>
          <p:cNvGrpSpPr/>
          <p:nvPr/>
        </p:nvGrpSpPr>
        <p:grpSpPr>
          <a:xfrm>
            <a:off x="4680" y="0"/>
            <a:ext cx="9139680" cy="6853680"/>
            <a:chOff x="4680" y="0"/>
            <a:chExt cx="9139680" cy="6853680"/>
          </a:xfrm>
        </p:grpSpPr>
        <p:pic>
          <p:nvPicPr>
            <p:cNvPr id="1074" name="Content Placeholder 3" descr=""/>
            <p:cNvPicPr/>
            <p:nvPr/>
          </p:nvPicPr>
          <p:blipFill>
            <a:blip r:embed="rId2"/>
            <a:stretch/>
          </p:blipFill>
          <p:spPr>
            <a:xfrm>
              <a:off x="4680" y="0"/>
              <a:ext cx="9139680" cy="6853680"/>
            </a:xfrm>
            <a:prstGeom prst="rect">
              <a:avLst/>
            </a:prstGeom>
            <a:ln>
              <a:noFill/>
            </a:ln>
          </p:spPr>
        </p:pic>
        <p:sp>
          <p:nvSpPr>
            <p:cNvPr id="1075" name="CustomShape 2"/>
            <p:cNvSpPr/>
            <p:nvPr/>
          </p:nvSpPr>
          <p:spPr>
            <a:xfrm>
              <a:off x="6876360" y="6489360"/>
              <a:ext cx="222804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1076" name="CustomShape 3"/>
          <p:cNvSpPr/>
          <p:nvPr/>
        </p:nvSpPr>
        <p:spPr>
          <a:xfrm>
            <a:off x="312480" y="-27360"/>
            <a:ext cx="8827200" cy="6962760"/>
          </a:xfrm>
          <a:prstGeom prst="rect">
            <a:avLst/>
          </a:prstGeom>
          <a:solidFill>
            <a:srgbClr val="e9fee6"/>
          </a:solidFill>
          <a:ln w="9360">
            <a:noFill/>
          </a:ln>
        </p:spPr>
        <p:style>
          <a:lnRef idx="0"/>
          <a:fillRef idx="0"/>
          <a:effectRef idx="0"/>
          <a:fontRef idx="minor"/>
        </p:style>
      </p:sp>
      <p:sp>
        <p:nvSpPr>
          <p:cNvPr id="1077" name="CustomShape 4"/>
          <p:cNvSpPr/>
          <p:nvPr/>
        </p:nvSpPr>
        <p:spPr>
          <a:xfrm>
            <a:off x="-83160" y="0"/>
            <a:ext cx="376560" cy="6853680"/>
          </a:xfrm>
          <a:prstGeom prst="rect">
            <a:avLst/>
          </a:prstGeom>
          <a:solidFill>
            <a:srgbClr val="ff6600"/>
          </a:solidFill>
          <a:ln w="9360">
            <a:solidFill>
              <a:srgbClr val="ff6600"/>
            </a:solidFill>
            <a:miter/>
          </a:ln>
        </p:spPr>
        <p:style>
          <a:lnRef idx="0"/>
          <a:fillRef idx="0"/>
          <a:effectRef idx="0"/>
          <a:fontRef idx="minor"/>
        </p:style>
      </p:sp>
      <p:sp>
        <p:nvSpPr>
          <p:cNvPr id="1078"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1079"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 id="2147483985" r:id="rId14"/>
  </p:sldLayoutIdLst>
</p:sldMaster>
</file>

<file path=ppt/slideMasters/slideMaster2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16" name="CustomShape 1"/>
          <p:cNvSpPr/>
          <p:nvPr/>
        </p:nvSpPr>
        <p:spPr>
          <a:xfrm>
            <a:off x="395280" y="0"/>
            <a:ext cx="8743680" cy="6852960"/>
          </a:xfrm>
          <a:prstGeom prst="rect">
            <a:avLst/>
          </a:prstGeom>
          <a:solidFill>
            <a:srgbClr val="e9fee6"/>
          </a:solidFill>
          <a:ln w="9360">
            <a:noFill/>
          </a:ln>
        </p:spPr>
        <p:style>
          <a:lnRef idx="0"/>
          <a:fillRef idx="0"/>
          <a:effectRef idx="0"/>
          <a:fontRef idx="minor"/>
        </p:style>
      </p:sp>
      <p:grpSp>
        <p:nvGrpSpPr>
          <p:cNvPr id="1117" name="Group 2"/>
          <p:cNvGrpSpPr/>
          <p:nvPr/>
        </p:nvGrpSpPr>
        <p:grpSpPr>
          <a:xfrm>
            <a:off x="4680" y="0"/>
            <a:ext cx="9138960" cy="6852960"/>
            <a:chOff x="4680" y="0"/>
            <a:chExt cx="9138960" cy="6852960"/>
          </a:xfrm>
        </p:grpSpPr>
        <p:pic>
          <p:nvPicPr>
            <p:cNvPr id="1118" name="Content Placeholder 3" descr=""/>
            <p:cNvPicPr/>
            <p:nvPr/>
          </p:nvPicPr>
          <p:blipFill>
            <a:blip r:embed="rId2"/>
            <a:stretch/>
          </p:blipFill>
          <p:spPr>
            <a:xfrm>
              <a:off x="4680" y="0"/>
              <a:ext cx="9138960" cy="6852960"/>
            </a:xfrm>
            <a:prstGeom prst="rect">
              <a:avLst/>
            </a:prstGeom>
            <a:ln>
              <a:noFill/>
            </a:ln>
          </p:spPr>
        </p:pic>
        <p:sp>
          <p:nvSpPr>
            <p:cNvPr id="1119" name="CustomShape 3"/>
            <p:cNvSpPr/>
            <p:nvPr/>
          </p:nvSpPr>
          <p:spPr>
            <a:xfrm>
              <a:off x="6876360" y="6489360"/>
              <a:ext cx="222732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1120" name="CustomShape 4"/>
          <p:cNvSpPr/>
          <p:nvPr/>
        </p:nvSpPr>
        <p:spPr>
          <a:xfrm>
            <a:off x="395280" y="0"/>
            <a:ext cx="8743680" cy="6852960"/>
          </a:xfrm>
          <a:prstGeom prst="rect">
            <a:avLst/>
          </a:prstGeom>
          <a:solidFill>
            <a:srgbClr val="e9fee6"/>
          </a:solidFill>
          <a:ln w="9360">
            <a:noFill/>
          </a:ln>
        </p:spPr>
        <p:style>
          <a:lnRef idx="0"/>
          <a:fillRef idx="0"/>
          <a:effectRef idx="0"/>
          <a:fontRef idx="minor"/>
        </p:style>
      </p:sp>
      <p:sp>
        <p:nvSpPr>
          <p:cNvPr id="1121" name="CustomShape 5"/>
          <p:cNvSpPr/>
          <p:nvPr/>
        </p:nvSpPr>
        <p:spPr>
          <a:xfrm>
            <a:off x="0" y="0"/>
            <a:ext cx="375840" cy="6852960"/>
          </a:xfrm>
          <a:prstGeom prst="rect">
            <a:avLst/>
          </a:prstGeom>
          <a:solidFill>
            <a:srgbClr val="ff6600"/>
          </a:solidFill>
          <a:ln w="9360">
            <a:solidFill>
              <a:srgbClr val="ff6600"/>
            </a:solidFill>
            <a:miter/>
          </a:ln>
        </p:spPr>
        <p:style>
          <a:lnRef idx="0"/>
          <a:fillRef idx="0"/>
          <a:effectRef idx="0"/>
          <a:fontRef idx="minor"/>
        </p:style>
      </p:sp>
      <p:sp>
        <p:nvSpPr>
          <p:cNvPr id="1122" name="PlaceHolder 6"/>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1123" name="PlaceHolder 7"/>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86" name="Group 1"/>
          <p:cNvGrpSpPr/>
          <p:nvPr/>
        </p:nvGrpSpPr>
        <p:grpSpPr>
          <a:xfrm>
            <a:off x="4680" y="0"/>
            <a:ext cx="9142560" cy="6856560"/>
            <a:chOff x="4680" y="0"/>
            <a:chExt cx="9142560" cy="6856560"/>
          </a:xfrm>
        </p:grpSpPr>
        <p:pic>
          <p:nvPicPr>
            <p:cNvPr id="87" name="Content Placeholder 3" descr=""/>
            <p:cNvPicPr/>
            <p:nvPr/>
          </p:nvPicPr>
          <p:blipFill>
            <a:blip r:embed="rId2"/>
            <a:stretch/>
          </p:blipFill>
          <p:spPr>
            <a:xfrm>
              <a:off x="4680" y="0"/>
              <a:ext cx="9142560" cy="6856560"/>
            </a:xfrm>
            <a:prstGeom prst="rect">
              <a:avLst/>
            </a:prstGeom>
            <a:ln>
              <a:noFill/>
            </a:ln>
          </p:spPr>
        </p:pic>
        <p:sp>
          <p:nvSpPr>
            <p:cNvPr id="88" name="CustomShape 2"/>
            <p:cNvSpPr/>
            <p:nvPr/>
          </p:nvSpPr>
          <p:spPr>
            <a:xfrm>
              <a:off x="6876360" y="6489360"/>
              <a:ext cx="223092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89" name="CustomShape 3"/>
          <p:cNvSpPr/>
          <p:nvPr/>
        </p:nvSpPr>
        <p:spPr>
          <a:xfrm>
            <a:off x="326160" y="-27360"/>
            <a:ext cx="8816400" cy="6965640"/>
          </a:xfrm>
          <a:prstGeom prst="rect">
            <a:avLst/>
          </a:prstGeom>
          <a:solidFill>
            <a:srgbClr val="e9fee6"/>
          </a:solidFill>
          <a:ln w="9360">
            <a:noFill/>
          </a:ln>
        </p:spPr>
        <p:style>
          <a:lnRef idx="0"/>
          <a:fillRef idx="0"/>
          <a:effectRef idx="0"/>
          <a:fontRef idx="minor"/>
        </p:style>
      </p:sp>
      <p:sp>
        <p:nvSpPr>
          <p:cNvPr id="90" name="CustomShape 4"/>
          <p:cNvSpPr/>
          <p:nvPr/>
        </p:nvSpPr>
        <p:spPr>
          <a:xfrm>
            <a:off x="-83160" y="0"/>
            <a:ext cx="379440" cy="6856560"/>
          </a:xfrm>
          <a:prstGeom prst="rect">
            <a:avLst/>
          </a:prstGeom>
          <a:solidFill>
            <a:srgbClr val="ff6600"/>
          </a:solidFill>
          <a:ln w="9360">
            <a:solidFill>
              <a:srgbClr val="ff6600"/>
            </a:solidFill>
            <a:miter/>
          </a:ln>
        </p:spPr>
        <p:style>
          <a:lnRef idx="0"/>
          <a:fillRef idx="0"/>
          <a:effectRef idx="0"/>
          <a:fontRef idx="minor"/>
        </p:style>
      </p:sp>
      <p:sp>
        <p:nvSpPr>
          <p:cNvPr id="91"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92"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129" name="Group 1"/>
          <p:cNvGrpSpPr/>
          <p:nvPr/>
        </p:nvGrpSpPr>
        <p:grpSpPr>
          <a:xfrm>
            <a:off x="4680" y="0"/>
            <a:ext cx="9139680" cy="6853680"/>
            <a:chOff x="4680" y="0"/>
            <a:chExt cx="9139680" cy="6853680"/>
          </a:xfrm>
        </p:grpSpPr>
        <p:pic>
          <p:nvPicPr>
            <p:cNvPr id="130" name="Content Placeholder 3" descr=""/>
            <p:cNvPicPr/>
            <p:nvPr/>
          </p:nvPicPr>
          <p:blipFill>
            <a:blip r:embed="rId2"/>
            <a:stretch/>
          </p:blipFill>
          <p:spPr>
            <a:xfrm>
              <a:off x="4680" y="0"/>
              <a:ext cx="9139680" cy="6853680"/>
            </a:xfrm>
            <a:prstGeom prst="rect">
              <a:avLst/>
            </a:prstGeom>
            <a:ln>
              <a:noFill/>
            </a:ln>
          </p:spPr>
        </p:pic>
        <p:sp>
          <p:nvSpPr>
            <p:cNvPr id="131" name="CustomShape 2"/>
            <p:cNvSpPr/>
            <p:nvPr/>
          </p:nvSpPr>
          <p:spPr>
            <a:xfrm>
              <a:off x="6876360" y="6489360"/>
              <a:ext cx="222804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132" name="CustomShape 3"/>
          <p:cNvSpPr/>
          <p:nvPr/>
        </p:nvSpPr>
        <p:spPr>
          <a:xfrm>
            <a:off x="326160" y="-27360"/>
            <a:ext cx="8813520" cy="6962760"/>
          </a:xfrm>
          <a:prstGeom prst="rect">
            <a:avLst/>
          </a:prstGeom>
          <a:solidFill>
            <a:srgbClr val="e9fee6"/>
          </a:solidFill>
          <a:ln w="9360">
            <a:noFill/>
          </a:ln>
        </p:spPr>
        <p:style>
          <a:lnRef idx="0"/>
          <a:fillRef idx="0"/>
          <a:effectRef idx="0"/>
          <a:fontRef idx="minor"/>
        </p:style>
      </p:sp>
      <p:sp>
        <p:nvSpPr>
          <p:cNvPr id="133" name="CustomShape 4"/>
          <p:cNvSpPr/>
          <p:nvPr/>
        </p:nvSpPr>
        <p:spPr>
          <a:xfrm>
            <a:off x="-83160" y="0"/>
            <a:ext cx="376560" cy="6853680"/>
          </a:xfrm>
          <a:prstGeom prst="rect">
            <a:avLst/>
          </a:prstGeom>
          <a:solidFill>
            <a:srgbClr val="ff6600"/>
          </a:solidFill>
          <a:ln w="9360">
            <a:solidFill>
              <a:srgbClr val="ff6600"/>
            </a:solidFill>
            <a:miter/>
          </a:ln>
        </p:spPr>
        <p:style>
          <a:lnRef idx="0"/>
          <a:fillRef idx="0"/>
          <a:effectRef idx="0"/>
          <a:fontRef idx="minor"/>
        </p:style>
      </p:sp>
      <p:sp>
        <p:nvSpPr>
          <p:cNvPr id="134"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135"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2" name="CustomShape 1"/>
          <p:cNvSpPr/>
          <p:nvPr/>
        </p:nvSpPr>
        <p:spPr>
          <a:xfrm>
            <a:off x="395280" y="0"/>
            <a:ext cx="8743680" cy="6852960"/>
          </a:xfrm>
          <a:prstGeom prst="rect">
            <a:avLst/>
          </a:prstGeom>
          <a:solidFill>
            <a:srgbClr val="e9fee6"/>
          </a:solidFill>
          <a:ln w="9360">
            <a:noFill/>
          </a:ln>
        </p:spPr>
        <p:style>
          <a:lnRef idx="0"/>
          <a:fillRef idx="0"/>
          <a:effectRef idx="0"/>
          <a:fontRef idx="minor"/>
        </p:style>
      </p:sp>
      <p:pic>
        <p:nvPicPr>
          <p:cNvPr id="173" name="Picture 3" descr="horizontal banner"/>
          <p:cNvPicPr/>
          <p:nvPr/>
        </p:nvPicPr>
        <p:blipFill>
          <a:blip r:embed="rId2"/>
          <a:stretch/>
        </p:blipFill>
        <p:spPr>
          <a:xfrm>
            <a:off x="0" y="0"/>
            <a:ext cx="9138960" cy="6852960"/>
          </a:xfrm>
          <a:prstGeom prst="rect">
            <a:avLst/>
          </a:prstGeom>
          <a:ln>
            <a:noFill/>
          </a:ln>
        </p:spPr>
      </p:pic>
      <p:sp>
        <p:nvSpPr>
          <p:cNvPr id="174" name="CustomShape 2"/>
          <p:cNvSpPr/>
          <p:nvPr/>
        </p:nvSpPr>
        <p:spPr>
          <a:xfrm>
            <a:off x="387360" y="0"/>
            <a:ext cx="8743680" cy="6852960"/>
          </a:xfrm>
          <a:prstGeom prst="rect">
            <a:avLst/>
          </a:prstGeom>
          <a:solidFill>
            <a:srgbClr val="e9fee6"/>
          </a:solidFill>
          <a:ln w="9360">
            <a:noFill/>
          </a:ln>
        </p:spPr>
        <p:style>
          <a:lnRef idx="0"/>
          <a:fillRef idx="0"/>
          <a:effectRef idx="0"/>
          <a:fontRef idx="minor"/>
        </p:style>
      </p:sp>
      <p:sp>
        <p:nvSpPr>
          <p:cNvPr id="175" name="CustomShape 3"/>
          <p:cNvSpPr/>
          <p:nvPr/>
        </p:nvSpPr>
        <p:spPr>
          <a:xfrm>
            <a:off x="0" y="0"/>
            <a:ext cx="375840" cy="6852960"/>
          </a:xfrm>
          <a:prstGeom prst="rect">
            <a:avLst/>
          </a:prstGeom>
          <a:solidFill>
            <a:srgbClr val="ff6600"/>
          </a:solidFill>
          <a:ln w="9360">
            <a:solidFill>
              <a:srgbClr val="ff6600"/>
            </a:solidFill>
            <a:miter/>
          </a:ln>
        </p:spPr>
        <p:style>
          <a:lnRef idx="0"/>
          <a:fillRef idx="0"/>
          <a:effectRef idx="0"/>
          <a:fontRef idx="minor"/>
        </p:style>
      </p:sp>
      <p:sp>
        <p:nvSpPr>
          <p:cNvPr id="176" name="PlaceHolder 4"/>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177"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214" name="Group 1"/>
          <p:cNvGrpSpPr/>
          <p:nvPr/>
        </p:nvGrpSpPr>
        <p:grpSpPr>
          <a:xfrm>
            <a:off x="4680" y="0"/>
            <a:ext cx="9139680" cy="6853680"/>
            <a:chOff x="4680" y="0"/>
            <a:chExt cx="9139680" cy="6853680"/>
          </a:xfrm>
        </p:grpSpPr>
        <p:pic>
          <p:nvPicPr>
            <p:cNvPr id="215" name="Content Placeholder 3" descr=""/>
            <p:cNvPicPr/>
            <p:nvPr/>
          </p:nvPicPr>
          <p:blipFill>
            <a:blip r:embed="rId2"/>
            <a:stretch/>
          </p:blipFill>
          <p:spPr>
            <a:xfrm>
              <a:off x="4680" y="0"/>
              <a:ext cx="9139680" cy="6853680"/>
            </a:xfrm>
            <a:prstGeom prst="rect">
              <a:avLst/>
            </a:prstGeom>
            <a:ln>
              <a:noFill/>
            </a:ln>
          </p:spPr>
        </p:pic>
        <p:sp>
          <p:nvSpPr>
            <p:cNvPr id="216" name="CustomShape 2"/>
            <p:cNvSpPr/>
            <p:nvPr/>
          </p:nvSpPr>
          <p:spPr>
            <a:xfrm>
              <a:off x="6876360" y="6489360"/>
              <a:ext cx="222804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217" name="CustomShape 3"/>
          <p:cNvSpPr/>
          <p:nvPr/>
        </p:nvSpPr>
        <p:spPr>
          <a:xfrm>
            <a:off x="312480" y="-27360"/>
            <a:ext cx="8827200" cy="6962760"/>
          </a:xfrm>
          <a:prstGeom prst="rect">
            <a:avLst/>
          </a:prstGeom>
          <a:solidFill>
            <a:srgbClr val="e9fee6"/>
          </a:solidFill>
          <a:ln w="9360">
            <a:noFill/>
          </a:ln>
        </p:spPr>
        <p:style>
          <a:lnRef idx="0"/>
          <a:fillRef idx="0"/>
          <a:effectRef idx="0"/>
          <a:fontRef idx="minor"/>
        </p:style>
      </p:sp>
      <p:sp>
        <p:nvSpPr>
          <p:cNvPr id="218" name="CustomShape 4"/>
          <p:cNvSpPr/>
          <p:nvPr/>
        </p:nvSpPr>
        <p:spPr>
          <a:xfrm>
            <a:off x="-83160" y="0"/>
            <a:ext cx="376560" cy="6853680"/>
          </a:xfrm>
          <a:prstGeom prst="rect">
            <a:avLst/>
          </a:prstGeom>
          <a:solidFill>
            <a:srgbClr val="ff6600"/>
          </a:solidFill>
          <a:ln w="9360">
            <a:solidFill>
              <a:srgbClr val="ff6600"/>
            </a:solidFill>
            <a:miter/>
          </a:ln>
        </p:spPr>
        <p:style>
          <a:lnRef idx="0"/>
          <a:fillRef idx="0"/>
          <a:effectRef idx="0"/>
          <a:fontRef idx="minor"/>
        </p:style>
      </p:sp>
      <p:sp>
        <p:nvSpPr>
          <p:cNvPr id="219"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220"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257" name="Group 1"/>
          <p:cNvGrpSpPr/>
          <p:nvPr/>
        </p:nvGrpSpPr>
        <p:grpSpPr>
          <a:xfrm>
            <a:off x="4680" y="0"/>
            <a:ext cx="9139680" cy="6853680"/>
            <a:chOff x="4680" y="0"/>
            <a:chExt cx="9139680" cy="6853680"/>
          </a:xfrm>
        </p:grpSpPr>
        <p:pic>
          <p:nvPicPr>
            <p:cNvPr id="258" name="Content Placeholder 3" descr=""/>
            <p:cNvPicPr/>
            <p:nvPr/>
          </p:nvPicPr>
          <p:blipFill>
            <a:blip r:embed="rId2"/>
            <a:stretch/>
          </p:blipFill>
          <p:spPr>
            <a:xfrm>
              <a:off x="4680" y="0"/>
              <a:ext cx="9139680" cy="6853680"/>
            </a:xfrm>
            <a:prstGeom prst="rect">
              <a:avLst/>
            </a:prstGeom>
            <a:ln>
              <a:noFill/>
            </a:ln>
          </p:spPr>
        </p:pic>
        <p:sp>
          <p:nvSpPr>
            <p:cNvPr id="259" name="CustomShape 2"/>
            <p:cNvSpPr/>
            <p:nvPr/>
          </p:nvSpPr>
          <p:spPr>
            <a:xfrm>
              <a:off x="6876360" y="6489360"/>
              <a:ext cx="222804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260" name="CustomShape 3"/>
          <p:cNvSpPr/>
          <p:nvPr/>
        </p:nvSpPr>
        <p:spPr>
          <a:xfrm>
            <a:off x="312480" y="-27360"/>
            <a:ext cx="8827200" cy="6962760"/>
          </a:xfrm>
          <a:prstGeom prst="rect">
            <a:avLst/>
          </a:prstGeom>
          <a:solidFill>
            <a:srgbClr val="e9fee6"/>
          </a:solidFill>
          <a:ln w="9360">
            <a:noFill/>
          </a:ln>
        </p:spPr>
        <p:style>
          <a:lnRef idx="0"/>
          <a:fillRef idx="0"/>
          <a:effectRef idx="0"/>
          <a:fontRef idx="minor"/>
        </p:style>
      </p:sp>
      <p:sp>
        <p:nvSpPr>
          <p:cNvPr id="261" name="CustomShape 4"/>
          <p:cNvSpPr/>
          <p:nvPr/>
        </p:nvSpPr>
        <p:spPr>
          <a:xfrm>
            <a:off x="-83160" y="0"/>
            <a:ext cx="376560" cy="6853680"/>
          </a:xfrm>
          <a:prstGeom prst="rect">
            <a:avLst/>
          </a:prstGeom>
          <a:solidFill>
            <a:srgbClr val="ff6600"/>
          </a:solidFill>
          <a:ln w="9360">
            <a:solidFill>
              <a:srgbClr val="ff6600"/>
            </a:solidFill>
            <a:miter/>
          </a:ln>
        </p:spPr>
        <p:style>
          <a:lnRef idx="0"/>
          <a:fillRef idx="0"/>
          <a:effectRef idx="0"/>
          <a:fontRef idx="minor"/>
        </p:style>
      </p:sp>
      <p:sp>
        <p:nvSpPr>
          <p:cNvPr id="262"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263"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00" name="Picture 2" descr="horizontal banner"/>
          <p:cNvPicPr/>
          <p:nvPr/>
        </p:nvPicPr>
        <p:blipFill>
          <a:blip r:embed="rId2"/>
          <a:stretch/>
        </p:blipFill>
        <p:spPr>
          <a:xfrm>
            <a:off x="0" y="0"/>
            <a:ext cx="9139680" cy="6853680"/>
          </a:xfrm>
          <a:prstGeom prst="rect">
            <a:avLst/>
          </a:prstGeom>
          <a:ln>
            <a:noFill/>
          </a:ln>
        </p:spPr>
      </p:pic>
      <p:sp>
        <p:nvSpPr>
          <p:cNvPr id="301" name="CustomShape 1"/>
          <p:cNvSpPr/>
          <p:nvPr/>
        </p:nvSpPr>
        <p:spPr>
          <a:xfrm>
            <a:off x="1918440" y="601560"/>
            <a:ext cx="5304960" cy="51624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GB" sz="2800" spc="-1" strike="noStrike">
                <a:solidFill>
                  <a:srgbClr val="000000"/>
                </a:solidFill>
                <a:latin typeface="Arial"/>
                <a:ea typeface="DejaVu Sans"/>
              </a:rPr>
              <a:t>Investigating Earth’s structure</a:t>
            </a:r>
            <a:endParaRPr b="0" lang="en-GB" sz="2800" spc="-1" strike="noStrike">
              <a:latin typeface="Arial"/>
            </a:endParaRPr>
          </a:p>
        </p:txBody>
      </p:sp>
      <p:sp>
        <p:nvSpPr>
          <p:cNvPr id="302" name="CustomShape 2"/>
          <p:cNvSpPr/>
          <p:nvPr/>
        </p:nvSpPr>
        <p:spPr>
          <a:xfrm>
            <a:off x="396000" y="0"/>
            <a:ext cx="8744400" cy="6853680"/>
          </a:xfrm>
          <a:prstGeom prst="rect">
            <a:avLst/>
          </a:prstGeom>
          <a:solidFill>
            <a:srgbClr val="e9fee6"/>
          </a:solidFill>
          <a:ln w="9360">
            <a:noFill/>
          </a:ln>
        </p:spPr>
        <p:style>
          <a:lnRef idx="0"/>
          <a:fillRef idx="0"/>
          <a:effectRef idx="0"/>
          <a:fontRef idx="minor"/>
        </p:style>
      </p:sp>
      <p:sp>
        <p:nvSpPr>
          <p:cNvPr id="303" name="CustomShape 3"/>
          <p:cNvSpPr/>
          <p:nvPr/>
        </p:nvSpPr>
        <p:spPr>
          <a:xfrm>
            <a:off x="0" y="0"/>
            <a:ext cx="376560" cy="6853680"/>
          </a:xfrm>
          <a:prstGeom prst="rect">
            <a:avLst/>
          </a:prstGeom>
          <a:solidFill>
            <a:srgbClr val="ff6600"/>
          </a:solidFill>
          <a:ln w="9360">
            <a:solidFill>
              <a:srgbClr val="ff6600"/>
            </a:solidFill>
            <a:miter/>
          </a:ln>
        </p:spPr>
        <p:style>
          <a:lnRef idx="0"/>
          <a:fillRef idx="0"/>
          <a:effectRef idx="0"/>
          <a:fontRef idx="minor"/>
        </p:style>
      </p:sp>
      <p:sp>
        <p:nvSpPr>
          <p:cNvPr id="304" name="PlaceHolder 4"/>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305"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342" name="Group 1"/>
          <p:cNvGrpSpPr/>
          <p:nvPr/>
        </p:nvGrpSpPr>
        <p:grpSpPr>
          <a:xfrm>
            <a:off x="4680" y="0"/>
            <a:ext cx="9139680" cy="6853680"/>
            <a:chOff x="4680" y="0"/>
            <a:chExt cx="9139680" cy="6853680"/>
          </a:xfrm>
        </p:grpSpPr>
        <p:pic>
          <p:nvPicPr>
            <p:cNvPr id="343" name="Content Placeholder 3" descr=""/>
            <p:cNvPicPr/>
            <p:nvPr/>
          </p:nvPicPr>
          <p:blipFill>
            <a:blip r:embed="rId2"/>
            <a:stretch/>
          </p:blipFill>
          <p:spPr>
            <a:xfrm>
              <a:off x="4680" y="0"/>
              <a:ext cx="9139680" cy="6853680"/>
            </a:xfrm>
            <a:prstGeom prst="rect">
              <a:avLst/>
            </a:prstGeom>
            <a:ln>
              <a:noFill/>
            </a:ln>
          </p:spPr>
        </p:pic>
        <p:sp>
          <p:nvSpPr>
            <p:cNvPr id="344" name="CustomShape 2"/>
            <p:cNvSpPr/>
            <p:nvPr/>
          </p:nvSpPr>
          <p:spPr>
            <a:xfrm>
              <a:off x="6876360" y="6489360"/>
              <a:ext cx="222804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345" name="CustomShape 3"/>
          <p:cNvSpPr/>
          <p:nvPr/>
        </p:nvSpPr>
        <p:spPr>
          <a:xfrm>
            <a:off x="312480" y="-27360"/>
            <a:ext cx="8827200" cy="6962760"/>
          </a:xfrm>
          <a:prstGeom prst="rect">
            <a:avLst/>
          </a:prstGeom>
          <a:solidFill>
            <a:srgbClr val="e9fee6"/>
          </a:solidFill>
          <a:ln w="9360">
            <a:noFill/>
          </a:ln>
        </p:spPr>
        <p:style>
          <a:lnRef idx="0"/>
          <a:fillRef idx="0"/>
          <a:effectRef idx="0"/>
          <a:fontRef idx="minor"/>
        </p:style>
      </p:sp>
      <p:sp>
        <p:nvSpPr>
          <p:cNvPr id="346" name="CustomShape 4"/>
          <p:cNvSpPr/>
          <p:nvPr/>
        </p:nvSpPr>
        <p:spPr>
          <a:xfrm>
            <a:off x="-83160" y="0"/>
            <a:ext cx="376560" cy="6853680"/>
          </a:xfrm>
          <a:prstGeom prst="rect">
            <a:avLst/>
          </a:prstGeom>
          <a:solidFill>
            <a:srgbClr val="ff6600"/>
          </a:solidFill>
          <a:ln w="9360">
            <a:solidFill>
              <a:srgbClr val="ff6600"/>
            </a:solidFill>
            <a:miter/>
          </a:ln>
        </p:spPr>
        <p:style>
          <a:lnRef idx="0"/>
          <a:fillRef idx="0"/>
          <a:effectRef idx="0"/>
          <a:fontRef idx="minor"/>
        </p:style>
      </p:sp>
      <p:sp>
        <p:nvSpPr>
          <p:cNvPr id="347"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348"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 Id="rId3" Type="http://schemas.openxmlformats.org/officeDocument/2006/relationships/slideLayout" Target="../slideLayouts/slideLayout1.xml"/><Relationship Id="rId4"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73.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image" Target="../media/image35.jpe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slideLayout" Target="../slideLayouts/slideLayout85.xml"/><Relationship Id="rId9"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hyperlink" Target="https://www.earthlearningidea.com/Video/Pr_Found_in_ground.html" TargetMode="External"/><Relationship Id="rId4" Type="http://schemas.openxmlformats.org/officeDocument/2006/relationships/slideLayout" Target="../slideLayouts/slideLayout97.xml"/><Relationship Id="rId5"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image" Target="../media/image44.png"/><Relationship Id="rId3" Type="http://schemas.openxmlformats.org/officeDocument/2006/relationships/image" Target="../media/image45.png"/><Relationship Id="rId4" Type="http://schemas.openxmlformats.org/officeDocument/2006/relationships/slideLayout" Target="../slideLayouts/slideLayout109.xml"/><Relationship Id="rId5"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image" Target="../media/image47.png"/><Relationship Id="rId3" Type="http://schemas.openxmlformats.org/officeDocument/2006/relationships/slideLayout" Target="../slideLayouts/slideLayout109.xml"/><Relationship Id="rId4"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jpeg"/><Relationship Id="rId3" Type="http://schemas.openxmlformats.org/officeDocument/2006/relationships/hyperlink" Target="https://www.earthlearningidea.com/Video/Pr_Rocky_look_touch_tell.html" TargetMode="External"/><Relationship Id="rId4" Type="http://schemas.openxmlformats.org/officeDocument/2006/relationships/slideLayout" Target="../slideLayouts/slideLayout121.xml"/><Relationship Id="rId5"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slideLayout" Target="../slideLayouts/slideLayout133.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jpeg"/><Relationship Id="rId3" Type="http://schemas.openxmlformats.org/officeDocument/2006/relationships/image" Target="../media/image53.jpeg"/><Relationship Id="rId4" Type="http://schemas.openxmlformats.org/officeDocument/2006/relationships/hyperlink" Target="https://www.earthlearningidea.com/Video/Pr_Will_rock_hold_water.html" TargetMode="External"/><Relationship Id="rId5" Type="http://schemas.openxmlformats.org/officeDocument/2006/relationships/slideLayout" Target="../slideLayouts/slideLayout145.xml"/><Relationship Id="rId6"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image" Target="../media/image55.jpeg"/><Relationship Id="rId3" Type="http://schemas.openxmlformats.org/officeDocument/2006/relationships/hyperlink" Target="https://www.earthlearningidea.com/Video/Pr_Soil_water_shake.html" TargetMode="External"/><Relationship Id="rId4" Type="http://schemas.openxmlformats.org/officeDocument/2006/relationships/slideLayout" Target="../slideLayouts/slideLayout157.xml"/><Relationship Id="rId5"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image" Target="../media/image57.png"/><Relationship Id="rId3" Type="http://schemas.openxmlformats.org/officeDocument/2006/relationships/hyperlink" Target="https://www.earthlearningidea.com/Video/Pr_Make_own_soil.html" TargetMode="External"/><Relationship Id="rId4" Type="http://schemas.openxmlformats.org/officeDocument/2006/relationships/slideLayout" Target="../slideLayouts/slideLayout169.xml"/><Relationship Id="rId5"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image" Target="../media/image59.jpeg"/><Relationship Id="rId3" Type="http://schemas.openxmlformats.org/officeDocument/2006/relationships/image" Target="../media/image60.png"/><Relationship Id="rId4" Type="http://schemas.openxmlformats.org/officeDocument/2006/relationships/hyperlink" Target="https://www.earthlearningidea.com/Video/Pr_Great_soil_race.html" TargetMode="External"/><Relationship Id="rId5" Type="http://schemas.openxmlformats.org/officeDocument/2006/relationships/slideLayout" Target="../slideLayouts/slideLayout181.xml"/><Relationship Id="rId6"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jpeg"/><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hyperlink" Target="https://www.earthlearningidea.com/Video/Pr_Changing_state_water.html" TargetMode="External"/><Relationship Id="rId6" Type="http://schemas.openxmlformats.org/officeDocument/2006/relationships/image" Target="../media/image65.jpeg"/><Relationship Id="rId7" Type="http://schemas.openxmlformats.org/officeDocument/2006/relationships/slideLayout" Target="../slideLayouts/slideLayout193.xml"/><Relationship Id="rId8"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image" Target="../media/image67.png"/><Relationship Id="rId3" Type="http://schemas.openxmlformats.org/officeDocument/2006/relationships/hyperlink" Target="https://www.earthlearningidea.com/Video/Pr_Make_own_rain.html" TargetMode="External"/><Relationship Id="rId4" Type="http://schemas.openxmlformats.org/officeDocument/2006/relationships/slideLayout" Target="../slideLayouts/slideLayout181.xml"/><Relationship Id="rId5"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image" Target="../media/image69.png"/><Relationship Id="rId3" Type="http://schemas.openxmlformats.org/officeDocument/2006/relationships/hyperlink" Target="https://www.earthlearningidea.com/Video/Pr_Fossil_or_not.html" TargetMode="External"/><Relationship Id="rId4" Type="http://schemas.openxmlformats.org/officeDocument/2006/relationships/slideLayout" Target="../slideLayouts/slideLayout205.xml"/><Relationship Id="rId5"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70.png"/><Relationship Id="rId2" Type="http://schemas.openxmlformats.org/officeDocument/2006/relationships/slideLayout" Target="../slideLayouts/slideLayout217.xml"/><Relationship Id="rId3"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slideLayout" Target="../slideLayouts/slideLayout205.xml"/><Relationship Id="rId4"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73.png"/><Relationship Id="rId2" Type="http://schemas.openxmlformats.org/officeDocument/2006/relationships/slideLayout" Target="../slideLayouts/slideLayout229.xml"/><Relationship Id="rId3"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74.png"/><Relationship Id="rId2" Type="http://schemas.openxmlformats.org/officeDocument/2006/relationships/hyperlink" Target="https://www.earthlearningidea.com/Video/Pr_What_like_be_there.html" TargetMode="External"/><Relationship Id="rId3" Type="http://schemas.openxmlformats.org/officeDocument/2006/relationships/image" Target="../media/image75.png"/><Relationship Id="rId4" Type="http://schemas.openxmlformats.org/officeDocument/2006/relationships/hyperlink" Target="file:///home/elizabeth/ELI/Website/ELI_Website/Ppt/GNU Fee Documentation License" TargetMode="External"/><Relationship Id="rId5" Type="http://schemas.openxmlformats.org/officeDocument/2006/relationships/slideLayout" Target="../slideLayouts/slideLayout241.xml"/><Relationship Id="rId6"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76.png"/><Relationship Id="rId2" Type="http://schemas.openxmlformats.org/officeDocument/2006/relationships/image" Target="../media/image77.wmf"/><Relationship Id="rId3" Type="http://schemas.openxmlformats.org/officeDocument/2006/relationships/slideLayout" Target="../slideLayouts/slideLayout253.xml"/><Relationship Id="rId4"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image" Target="../media/image79.png"/><Relationship Id="rId3" Type="http://schemas.openxmlformats.org/officeDocument/2006/relationships/slideLayout" Target="../slideLayouts/slideLayout265.xml"/><Relationship Id="rId4"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hyperlink" Target="https://www.earthlearningidea.com/" TargetMode="External"/><Relationship Id="rId2" Type="http://schemas.openxmlformats.org/officeDocument/2006/relationships/slideLayout" Target="../slideLayouts/slideLayout25.xml"/>
</Relationships>
</file>

<file path=ppt/slides/_rels/slide30.xml.rels><?xml version="1.0" encoding="UTF-8"?>
<Relationships xmlns="http://schemas.openxmlformats.org/package/2006/relationships"><Relationship Id="rId1" Type="http://schemas.openxmlformats.org/officeDocument/2006/relationships/image" Target="../media/image80.png"/><Relationship Id="rId2" Type="http://schemas.openxmlformats.org/officeDocument/2006/relationships/image" Target="../media/image81.png"/><Relationship Id="rId3" Type="http://schemas.openxmlformats.org/officeDocument/2006/relationships/hyperlink" Target="https://www.earthlearningidea.com/Video/Pr_Save_our_soil.html" TargetMode="External"/><Relationship Id="rId4" Type="http://schemas.openxmlformats.org/officeDocument/2006/relationships/slideLayout" Target="../slideLayouts/slideLayout277.xml"/><Relationship Id="rId5"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82.png"/><Relationship Id="rId2" Type="http://schemas.openxmlformats.org/officeDocument/2006/relationships/image" Target="../media/image83.png"/><Relationship Id="rId3" Type="http://schemas.openxmlformats.org/officeDocument/2006/relationships/image" Target="../media/image84.png"/><Relationship Id="rId4" Type="http://schemas.openxmlformats.org/officeDocument/2006/relationships/hyperlink" Target="https://www.earthlearningidea.com/Video/Pr_Soil_doughnuts.html" TargetMode="External"/><Relationship Id="rId5" Type="http://schemas.openxmlformats.org/officeDocument/2006/relationships/slideLayout" Target="../slideLayouts/slideLayout289.xml"/><Relationship Id="rId6"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85.png"/><Relationship Id="rId2" Type="http://schemas.openxmlformats.org/officeDocument/2006/relationships/image" Target="../media/image86.png"/><Relationship Id="rId3" Type="http://schemas.openxmlformats.org/officeDocument/2006/relationships/hyperlink" Target="https://www.earthlearningidea.com/Video/V14_Gravestones1.html" TargetMode="External"/><Relationship Id="rId4" Type="http://schemas.openxmlformats.org/officeDocument/2006/relationships/slideLayout" Target="../slideLayouts/slideLayout277.xml"/><Relationship Id="rId5"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87.png"/><Relationship Id="rId2" Type="http://schemas.openxmlformats.org/officeDocument/2006/relationships/slideLayout" Target="../slideLayouts/slideLayout301.xml"/><Relationship Id="rId3"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88.png"/><Relationship Id="rId2" Type="http://schemas.openxmlformats.org/officeDocument/2006/relationships/image" Target="../media/image89.png"/><Relationship Id="rId3" Type="http://schemas.openxmlformats.org/officeDocument/2006/relationships/slideLayout" Target="../slideLayouts/slideLayout313.xml"/><Relationship Id="rId4" Type="http://schemas.openxmlformats.org/officeDocument/2006/relationships/notesSlide" Target="../notesSlides/notesSlide34.xml"/>
</Relationships>
</file>

<file path=ppt/slides/_rels/slide4.xml.rels><?xml version="1.0" encoding="UTF-8"?>
<Relationships xmlns="http://schemas.openxmlformats.org/package/2006/relationships"><Relationship Id="rId1" Type="http://schemas.openxmlformats.org/officeDocument/2006/relationships/hyperlink" Target="https://www.earthlearningidea.com/Video/CASE.html" TargetMode="External"/><Relationship Id="rId2" Type="http://schemas.openxmlformats.org/officeDocument/2006/relationships/hyperlink" Target="https://www.earthlearningidea.com/Video/Atmosphere_ocean.html" TargetMode="External"/><Relationship Id="rId3" Type="http://schemas.openxmlformats.org/officeDocument/2006/relationships/slideLayout" Target="../slideLayouts/slideLayout13.xml"/><Relationship Id="rId4"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49.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61.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61.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66" name="CustomShape 1"/>
          <p:cNvSpPr/>
          <p:nvPr/>
        </p:nvSpPr>
        <p:spPr>
          <a:xfrm>
            <a:off x="554760" y="216000"/>
            <a:ext cx="8297280" cy="121932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US" sz="3200" spc="-1" strike="noStrike">
                <a:solidFill>
                  <a:srgbClr val="000000"/>
                </a:solidFill>
                <a:latin typeface="Arial"/>
                <a:ea typeface="DejaVu Sans"/>
              </a:rPr>
              <a:t>Exploring rock, soil, water, fossil – online</a:t>
            </a:r>
            <a:r>
              <a:rPr b="1" lang="en-US" sz="4000" spc="-1" strike="noStrike">
                <a:solidFill>
                  <a:srgbClr val="000000"/>
                </a:solidFill>
                <a:latin typeface="Arial"/>
                <a:ea typeface="DejaVu Sans"/>
              </a:rPr>
              <a:t> </a:t>
            </a:r>
            <a:endParaRPr b="0" lang="en-GB" sz="4000" spc="-1" strike="noStrike">
              <a:latin typeface="Arial"/>
            </a:endParaRPr>
          </a:p>
          <a:p>
            <a:pPr algn="ctr">
              <a:lnSpc>
                <a:spcPct val="100000"/>
              </a:lnSpc>
            </a:pPr>
            <a:r>
              <a:rPr b="0" lang="en-GB" sz="2800" spc="-1" strike="noStrike">
                <a:solidFill>
                  <a:srgbClr val="000000"/>
                </a:solidFill>
                <a:latin typeface="Arial"/>
                <a:ea typeface="DejaVu Sans"/>
              </a:rPr>
              <a:t>For ages 7 to 9</a:t>
            </a:r>
            <a:endParaRPr b="0" lang="en-GB" sz="2800" spc="-1" strike="noStrike">
              <a:latin typeface="Arial"/>
            </a:endParaRPr>
          </a:p>
          <a:p>
            <a:pPr algn="ctr">
              <a:lnSpc>
                <a:spcPct val="100000"/>
              </a:lnSpc>
            </a:pPr>
            <a:endParaRPr b="0" lang="en-GB" sz="2800" spc="-1" strike="noStrike">
              <a:latin typeface="Arial"/>
            </a:endParaRPr>
          </a:p>
          <a:p>
            <a:pPr algn="ctr">
              <a:lnSpc>
                <a:spcPct val="100000"/>
              </a:lnSpc>
            </a:pPr>
            <a:endParaRPr b="0" lang="en-GB" sz="2800" spc="-1" strike="noStrike">
              <a:latin typeface="Arial"/>
            </a:endParaRPr>
          </a:p>
        </p:txBody>
      </p:sp>
      <p:pic>
        <p:nvPicPr>
          <p:cNvPr id="1167" name="Picture 4" descr=""/>
          <p:cNvPicPr/>
          <p:nvPr/>
        </p:nvPicPr>
        <p:blipFill>
          <a:blip r:embed="rId1"/>
          <a:srcRect l="54848" t="11314" r="8531" b="78670"/>
          <a:stretch/>
        </p:blipFill>
        <p:spPr>
          <a:xfrm>
            <a:off x="393840" y="6048360"/>
            <a:ext cx="8758080" cy="804600"/>
          </a:xfrm>
          <a:prstGeom prst="rect">
            <a:avLst/>
          </a:prstGeom>
          <a:ln>
            <a:noFill/>
          </a:ln>
        </p:spPr>
      </p:pic>
      <p:sp>
        <p:nvSpPr>
          <p:cNvPr id="1168" name="CustomShape 2"/>
          <p:cNvSpPr/>
          <p:nvPr/>
        </p:nvSpPr>
        <p:spPr>
          <a:xfrm>
            <a:off x="5472720" y="2223000"/>
            <a:ext cx="2155320" cy="25290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000" spc="-1" strike="noStrike">
                <a:solidFill>
                  <a:srgbClr val="000000"/>
                </a:solidFill>
                <a:latin typeface="Arial"/>
                <a:ea typeface="DejaVu Sans"/>
              </a:rPr>
              <a:t>Developed from the Earth Science Education Unit </a:t>
            </a:r>
            <a:endParaRPr b="0" lang="en-GB" sz="2000" spc="-1" strike="noStrike">
              <a:latin typeface="Arial"/>
            </a:endParaRPr>
          </a:p>
          <a:p>
            <a:pPr algn="ctr">
              <a:lnSpc>
                <a:spcPct val="100000"/>
              </a:lnSpc>
            </a:pPr>
            <a:r>
              <a:rPr b="0" lang="en-GB" sz="2000" spc="-1" strike="noStrike">
                <a:solidFill>
                  <a:srgbClr val="000000"/>
                </a:solidFill>
                <a:latin typeface="Arial"/>
                <a:ea typeface="DejaVu Sans"/>
              </a:rPr>
              <a:t>‘</a:t>
            </a:r>
            <a:r>
              <a:rPr b="0" lang="en-GB" sz="2000" spc="-1" strike="noStrike">
                <a:solidFill>
                  <a:srgbClr val="000000"/>
                </a:solidFill>
                <a:latin typeface="Arial"/>
                <a:ea typeface="DejaVu Sans"/>
              </a:rPr>
              <a:t>Exploring, rock, soil, water, fossil’ workshop, with permission</a:t>
            </a:r>
            <a:endParaRPr b="0" lang="en-GB" sz="2000" spc="-1" strike="noStrike">
              <a:latin typeface="Arial"/>
            </a:endParaRPr>
          </a:p>
        </p:txBody>
      </p:sp>
      <p:sp>
        <p:nvSpPr>
          <p:cNvPr id="1169" name="CustomShape 3"/>
          <p:cNvSpPr/>
          <p:nvPr/>
        </p:nvSpPr>
        <p:spPr>
          <a:xfrm>
            <a:off x="504000" y="5581440"/>
            <a:ext cx="8420040" cy="3942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1000" spc="-1" strike="noStrike">
                <a:solidFill>
                  <a:srgbClr val="000000"/>
                </a:solidFill>
                <a:latin typeface="Arial"/>
                <a:ea typeface="DejaVu Sans"/>
              </a:rPr>
              <a:t>© Copyright is waived for original material contained in this workshop if it is required for use within the laboratory or classroom. Copyright material contained herein from other publishers rests with them. Any organisation wishing to use this material should contact the Earthlearningidea team.</a:t>
            </a:r>
            <a:endParaRPr b="0" lang="en-GB" sz="1000" spc="-1" strike="noStrike">
              <a:latin typeface="Arial"/>
            </a:endParaRPr>
          </a:p>
        </p:txBody>
      </p:sp>
      <p:pic>
        <p:nvPicPr>
          <p:cNvPr id="1170" name="" descr=""/>
          <p:cNvPicPr/>
          <p:nvPr/>
        </p:nvPicPr>
        <p:blipFill>
          <a:blip r:embed="rId2"/>
          <a:stretch/>
        </p:blipFill>
        <p:spPr>
          <a:xfrm>
            <a:off x="2232000" y="1439280"/>
            <a:ext cx="3020040" cy="3900240"/>
          </a:xfrm>
          <a:prstGeom prst="rect">
            <a:avLst/>
          </a:prstGeom>
          <a:ln>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92" name="Picture 4_31" descr=""/>
          <p:cNvPicPr/>
          <p:nvPr/>
        </p:nvPicPr>
        <p:blipFill>
          <a:blip r:embed="rId1"/>
          <a:srcRect l="54876" t="11314" r="8531" b="78712"/>
          <a:stretch/>
        </p:blipFill>
        <p:spPr>
          <a:xfrm>
            <a:off x="318600" y="6048360"/>
            <a:ext cx="8847720" cy="805320"/>
          </a:xfrm>
          <a:prstGeom prst="rect">
            <a:avLst/>
          </a:prstGeom>
          <a:ln>
            <a:noFill/>
          </a:ln>
        </p:spPr>
      </p:pic>
      <p:sp>
        <p:nvSpPr>
          <p:cNvPr id="1193" name="CustomShape 1"/>
          <p:cNvSpPr/>
          <p:nvPr/>
        </p:nvSpPr>
        <p:spPr>
          <a:xfrm>
            <a:off x="720000" y="792000"/>
            <a:ext cx="8301600" cy="739080"/>
          </a:xfrm>
          <a:prstGeom prst="rect">
            <a:avLst/>
          </a:prstGeom>
          <a:noFill/>
          <a:ln>
            <a:noFill/>
          </a:ln>
        </p:spPr>
        <p:style>
          <a:lnRef idx="0"/>
          <a:fillRef idx="0"/>
          <a:effectRef idx="0"/>
          <a:fontRef idx="minor"/>
        </p:style>
        <p:txBody>
          <a:bodyPr lIns="90000" rIns="90000" tIns="45000" bIns="45000">
            <a:noAutofit/>
          </a:bodyPr>
          <a:p>
            <a:pPr marL="343080" indent="-338760">
              <a:lnSpc>
                <a:spcPct val="80000"/>
              </a:lnSpc>
              <a:spcBef>
                <a:spcPts val="601"/>
              </a:spcBef>
              <a:tabLst>
                <a:tab algn="l" pos="0"/>
              </a:tabLst>
            </a:pPr>
            <a:r>
              <a:rPr b="1" lang="en-GB" sz="1800" spc="-1" strike="noStrike">
                <a:solidFill>
                  <a:srgbClr val="000000"/>
                </a:solidFill>
                <a:latin typeface="Arial"/>
                <a:ea typeface="DejaVu Sans"/>
              </a:rPr>
              <a:t>Explore the Earth using this wide range of activities:</a:t>
            </a:r>
            <a:endParaRPr b="0" lang="en-GB" sz="1800" spc="-1" strike="noStrike">
              <a:latin typeface="Arial"/>
            </a:endParaRPr>
          </a:p>
          <a:p>
            <a:pPr marL="343080" indent="-338760" algn="just">
              <a:lnSpc>
                <a:spcPct val="80000"/>
              </a:lnSpc>
              <a:spcBef>
                <a:spcPts val="601"/>
              </a:spcBef>
              <a:tabLst>
                <a:tab algn="l" pos="0"/>
              </a:tabLst>
            </a:pPr>
            <a:r>
              <a:rPr b="0" lang="en-GB" sz="1800" spc="-1" strike="noStrike">
                <a:solidFill>
                  <a:srgbClr val="000000"/>
                </a:solidFill>
                <a:latin typeface="Arial"/>
                <a:ea typeface="DejaVu Sans"/>
              </a:rPr>
              <a:t>Note: those practical activities needing apparatus/materials are shown with a *</a:t>
            </a:r>
            <a:endParaRPr b="0" lang="en-GB" sz="1800" spc="-1" strike="noStrike">
              <a:latin typeface="Arial"/>
            </a:endParaRPr>
          </a:p>
        </p:txBody>
      </p:sp>
      <p:sp>
        <p:nvSpPr>
          <p:cNvPr id="1194" name="CustomShape 2"/>
          <p:cNvSpPr/>
          <p:nvPr/>
        </p:nvSpPr>
        <p:spPr>
          <a:xfrm>
            <a:off x="864000" y="1464120"/>
            <a:ext cx="8219160" cy="4511520"/>
          </a:xfrm>
          <a:prstGeom prst="rect">
            <a:avLst/>
          </a:prstGeom>
          <a:noFill/>
          <a:ln>
            <a:noFill/>
          </a:ln>
        </p:spPr>
        <p:style>
          <a:lnRef idx="0"/>
          <a:fillRef idx="0"/>
          <a:effectRef idx="0"/>
          <a:fontRef idx="minor"/>
        </p:style>
        <p:txBody>
          <a:bodyPr lIns="90000" rIns="90000" tIns="45000" bIns="45000">
            <a:spAutoFit/>
          </a:bodyPr>
          <a:p>
            <a:pPr>
              <a:lnSpc>
                <a:spcPct val="100000"/>
              </a:lnSpc>
              <a:spcBef>
                <a:spcPts val="300"/>
              </a:spcBef>
            </a:pPr>
            <a:r>
              <a:rPr b="0" lang="en-GB" sz="2000" spc="-1" strike="noStrike">
                <a:solidFill>
                  <a:srgbClr val="000000"/>
                </a:solidFill>
                <a:latin typeface="Arial"/>
                <a:ea typeface="DejaVu Sans"/>
              </a:rPr>
              <a:t>Starter: Found in the ground</a:t>
            </a:r>
            <a:endParaRPr b="0" lang="en-GB" sz="2000" spc="-1" strike="noStrike">
              <a:latin typeface="Arial"/>
            </a:endParaRPr>
          </a:p>
          <a:p>
            <a:pPr>
              <a:lnSpc>
                <a:spcPct val="100000"/>
              </a:lnSpc>
              <a:spcBef>
                <a:spcPts val="300"/>
              </a:spcBef>
            </a:pPr>
            <a:r>
              <a:rPr b="0" lang="en-GB" sz="2000" spc="-1" strike="noStrike">
                <a:solidFill>
                  <a:srgbClr val="000000"/>
                </a:solidFill>
                <a:latin typeface="Arial"/>
                <a:ea typeface="DejaVu Sans"/>
              </a:rPr>
              <a:t>Circus activity 1: A rocky look, touch and tell*</a:t>
            </a:r>
            <a:endParaRPr b="0" lang="en-GB" sz="2000" spc="-1" strike="noStrike">
              <a:latin typeface="Arial"/>
            </a:endParaRPr>
          </a:p>
          <a:p>
            <a:pPr>
              <a:lnSpc>
                <a:spcPct val="100000"/>
              </a:lnSpc>
              <a:spcBef>
                <a:spcPts val="300"/>
              </a:spcBef>
            </a:pPr>
            <a:r>
              <a:rPr b="0" lang="en-GB" sz="2000" spc="-1" strike="noStrike">
                <a:solidFill>
                  <a:srgbClr val="000000"/>
                </a:solidFill>
                <a:latin typeface="Arial"/>
                <a:ea typeface="DejaVu Sans"/>
              </a:rPr>
              <a:t>Circus activity 2: Will my rock hold water?*</a:t>
            </a:r>
            <a:endParaRPr b="0" lang="en-GB" sz="2000" spc="-1" strike="noStrike">
              <a:latin typeface="Arial"/>
            </a:endParaRPr>
          </a:p>
          <a:p>
            <a:pPr>
              <a:lnSpc>
                <a:spcPct val="100000"/>
              </a:lnSpc>
              <a:spcBef>
                <a:spcPts val="300"/>
              </a:spcBef>
            </a:pPr>
            <a:r>
              <a:rPr b="0" lang="en-GB" sz="2000" spc="-1" strike="noStrike">
                <a:solidFill>
                  <a:srgbClr val="000000"/>
                </a:solidFill>
                <a:latin typeface="Arial"/>
                <a:ea typeface="DejaVu Sans"/>
              </a:rPr>
              <a:t>Circus activity 3: The soil water shake test</a:t>
            </a:r>
            <a:r>
              <a:rPr b="0" lang="en-GB" sz="2000" spc="-1" strike="noStrike">
                <a:solidFill>
                  <a:srgbClr val="000000"/>
                </a:solidFill>
                <a:latin typeface="Times New Roman"/>
                <a:ea typeface="DejaVu Sans"/>
              </a:rPr>
              <a:t>*</a:t>
            </a:r>
            <a:endParaRPr b="0" lang="en-GB" sz="2000" spc="-1" strike="noStrike">
              <a:latin typeface="Arial"/>
            </a:endParaRPr>
          </a:p>
          <a:p>
            <a:pPr>
              <a:lnSpc>
                <a:spcPct val="100000"/>
              </a:lnSpc>
              <a:spcBef>
                <a:spcPts val="300"/>
              </a:spcBef>
            </a:pPr>
            <a:r>
              <a:rPr b="0" lang="en-GB" sz="2000" spc="-1" strike="noStrike">
                <a:solidFill>
                  <a:srgbClr val="000000"/>
                </a:solidFill>
                <a:latin typeface="Arial"/>
                <a:ea typeface="DejaVu Sans"/>
              </a:rPr>
              <a:t>Circus activity 4: Make your own soil*</a:t>
            </a:r>
            <a:endParaRPr b="0" lang="en-GB" sz="2000" spc="-1" strike="noStrike">
              <a:latin typeface="Arial"/>
            </a:endParaRPr>
          </a:p>
          <a:p>
            <a:pPr>
              <a:lnSpc>
                <a:spcPct val="100000"/>
              </a:lnSpc>
              <a:spcBef>
                <a:spcPts val="300"/>
              </a:spcBef>
            </a:pPr>
            <a:r>
              <a:rPr b="0" lang="en-GB" sz="2000" spc="-1" strike="noStrike">
                <a:solidFill>
                  <a:srgbClr val="000000"/>
                </a:solidFill>
                <a:latin typeface="Arial"/>
                <a:ea typeface="DejaVu Sans"/>
              </a:rPr>
              <a:t>Circus activity 5: The great soil race</a:t>
            </a:r>
            <a:r>
              <a:rPr b="0" lang="en-GB" sz="2000" spc="-1" strike="noStrike">
                <a:solidFill>
                  <a:srgbClr val="000000"/>
                </a:solidFill>
                <a:latin typeface="Times New Roman"/>
                <a:ea typeface="DejaVu Sans"/>
              </a:rPr>
              <a:t>*</a:t>
            </a:r>
            <a:endParaRPr b="0" lang="en-GB" sz="2000" spc="-1" strike="noStrike">
              <a:latin typeface="Arial"/>
            </a:endParaRPr>
          </a:p>
          <a:p>
            <a:pPr>
              <a:lnSpc>
                <a:spcPct val="100000"/>
              </a:lnSpc>
              <a:spcBef>
                <a:spcPts val="300"/>
              </a:spcBef>
            </a:pPr>
            <a:r>
              <a:rPr b="0" lang="en-GB" sz="2000" spc="-1" strike="noStrike">
                <a:solidFill>
                  <a:srgbClr val="000000"/>
                </a:solidFill>
                <a:latin typeface="Arial"/>
                <a:ea typeface="DejaVu Sans"/>
              </a:rPr>
              <a:t>Circus activity 6: Changing state - transforming water*</a:t>
            </a:r>
            <a:r>
              <a:rPr b="0" lang="en-GB" sz="2000" spc="-1" strike="noStrike">
                <a:solidFill>
                  <a:srgbClr val="000000"/>
                </a:solidFill>
                <a:latin typeface="Arial"/>
                <a:ea typeface="DejaVu Sans"/>
              </a:rPr>
              <a:t>	</a:t>
            </a:r>
            <a:endParaRPr b="0" lang="en-GB" sz="2000" spc="-1" strike="noStrike">
              <a:latin typeface="Arial"/>
            </a:endParaRPr>
          </a:p>
          <a:p>
            <a:pPr>
              <a:lnSpc>
                <a:spcPct val="100000"/>
              </a:lnSpc>
              <a:spcBef>
                <a:spcPts val="300"/>
              </a:spcBef>
            </a:pPr>
            <a:r>
              <a:rPr b="0" lang="en-GB" sz="2000" spc="-1" strike="noStrike">
                <a:solidFill>
                  <a:srgbClr val="000000"/>
                </a:solidFill>
                <a:latin typeface="Arial"/>
                <a:ea typeface="DejaVu Sans"/>
              </a:rPr>
              <a:t>Circus activity 7: Make your own rain*</a:t>
            </a:r>
            <a:endParaRPr b="0" lang="en-GB" sz="2000" spc="-1" strike="noStrike">
              <a:latin typeface="Arial"/>
            </a:endParaRPr>
          </a:p>
          <a:p>
            <a:pPr>
              <a:lnSpc>
                <a:spcPct val="100000"/>
              </a:lnSpc>
              <a:spcBef>
                <a:spcPts val="300"/>
              </a:spcBef>
            </a:pPr>
            <a:r>
              <a:rPr b="0" lang="en-GB" sz="2000" spc="-1" strike="noStrike">
                <a:solidFill>
                  <a:srgbClr val="000000"/>
                </a:solidFill>
                <a:latin typeface="Arial"/>
                <a:ea typeface="DejaVu Sans"/>
              </a:rPr>
              <a:t>Circus activity 8: Fossil or not?</a:t>
            </a:r>
            <a:endParaRPr b="0" lang="en-GB" sz="2000" spc="-1" strike="noStrike">
              <a:latin typeface="Arial"/>
            </a:endParaRPr>
          </a:p>
          <a:p>
            <a:pPr>
              <a:lnSpc>
                <a:spcPct val="100000"/>
              </a:lnSpc>
              <a:spcBef>
                <a:spcPts val="300"/>
              </a:spcBef>
            </a:pPr>
            <a:r>
              <a:rPr b="0" lang="en-GB" sz="2000" spc="-1" strike="noStrike">
                <a:solidFill>
                  <a:srgbClr val="000000"/>
                </a:solidFill>
                <a:latin typeface="Arial"/>
                <a:ea typeface="DejaVu Sans"/>
              </a:rPr>
              <a:t>Plenary: What was it like to be there? – bringing a fossil to life</a:t>
            </a:r>
            <a:r>
              <a:rPr b="0" lang="en-GB" sz="2000" spc="-1" strike="noStrike">
                <a:solidFill>
                  <a:srgbClr val="000000"/>
                </a:solidFill>
                <a:latin typeface="Arial"/>
                <a:ea typeface="DejaVu Sans"/>
              </a:rPr>
              <a:t>	</a:t>
            </a:r>
            <a:endParaRPr b="0" lang="en-GB" sz="2000" spc="-1" strike="noStrike">
              <a:latin typeface="Arial"/>
            </a:endParaRPr>
          </a:p>
          <a:p>
            <a:pPr>
              <a:lnSpc>
                <a:spcPct val="100000"/>
              </a:lnSpc>
              <a:spcBef>
                <a:spcPts val="300"/>
              </a:spcBef>
            </a:pPr>
            <a:r>
              <a:rPr b="0" lang="en-GB" sz="2000" spc="-1" strike="noStrike">
                <a:solidFill>
                  <a:srgbClr val="000000"/>
                </a:solidFill>
                <a:latin typeface="Arial"/>
                <a:ea typeface="DejaVu Sans"/>
              </a:rPr>
              <a:t>Optional activity: Save our soil*</a:t>
            </a:r>
            <a:endParaRPr b="0" lang="en-GB" sz="2000" spc="-1" strike="noStrike">
              <a:latin typeface="Arial"/>
            </a:endParaRPr>
          </a:p>
          <a:p>
            <a:pPr>
              <a:lnSpc>
                <a:spcPct val="100000"/>
              </a:lnSpc>
              <a:spcBef>
                <a:spcPts val="300"/>
              </a:spcBef>
            </a:pPr>
            <a:r>
              <a:rPr b="0" lang="en-GB" sz="2000" spc="-1" strike="noStrike">
                <a:solidFill>
                  <a:srgbClr val="000000"/>
                </a:solidFill>
                <a:latin typeface="Arial"/>
                <a:ea typeface="DejaVu Sans"/>
              </a:rPr>
              <a:t>Optional activity: Soil doughnuts*</a:t>
            </a:r>
            <a:endParaRPr b="0" lang="en-GB" sz="2000" spc="-1" strike="noStrike">
              <a:latin typeface="Arial"/>
            </a:endParaRPr>
          </a:p>
          <a:p>
            <a:pPr>
              <a:lnSpc>
                <a:spcPct val="100000"/>
              </a:lnSpc>
              <a:spcBef>
                <a:spcPts val="300"/>
              </a:spcBef>
            </a:pPr>
            <a:r>
              <a:rPr b="0" lang="en-GB" sz="2000" spc="-1" strike="noStrike">
                <a:solidFill>
                  <a:srgbClr val="000000"/>
                </a:solidFill>
                <a:latin typeface="Arial"/>
                <a:ea typeface="DejaVu Sans"/>
              </a:rPr>
              <a:t>Optional activity: Will my gravestone last?</a:t>
            </a:r>
            <a:endParaRPr b="0" lang="en-GB" sz="2000" spc="-1" strike="noStrike">
              <a:latin typeface="Arial"/>
            </a:endParaRPr>
          </a:p>
        </p:txBody>
      </p:sp>
      <p:sp>
        <p:nvSpPr>
          <p:cNvPr id="1195" name="CustomShape 3"/>
          <p:cNvSpPr/>
          <p:nvPr/>
        </p:nvSpPr>
        <p:spPr>
          <a:xfrm>
            <a:off x="1152000" y="205560"/>
            <a:ext cx="7034400" cy="5133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Exploring rock, soil, water, fossil</a:t>
            </a:r>
            <a:endParaRPr b="0" lang="en-GB" sz="3000" spc="-1" strike="noStrike">
              <a:latin typeface="Arial"/>
            </a:endParaRPr>
          </a:p>
        </p:txBody>
      </p:sp>
      <p:sp>
        <p:nvSpPr>
          <p:cNvPr id="1196" name="CustomShape 4"/>
          <p:cNvSpPr/>
          <p:nvPr/>
        </p:nvSpPr>
        <p:spPr>
          <a:xfrm>
            <a:off x="6840000" y="5613840"/>
            <a:ext cx="1583640" cy="2894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400" spc="-1" strike="noStrike">
                <a:solidFill>
                  <a:srgbClr val="000000"/>
                </a:solidFill>
                <a:latin typeface="Arial"/>
                <a:ea typeface="DejaVu Sans"/>
              </a:rPr>
              <a:t>* risk assessment</a:t>
            </a:r>
            <a:endParaRPr b="0" lang="en-GB" sz="14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97" name="CustomShape 1"/>
          <p:cNvSpPr/>
          <p:nvPr/>
        </p:nvSpPr>
        <p:spPr>
          <a:xfrm>
            <a:off x="720000" y="692640"/>
            <a:ext cx="8357040" cy="2183400"/>
          </a:xfrm>
          <a:prstGeom prst="rect">
            <a:avLst/>
          </a:prstGeom>
          <a:noFill/>
          <a:ln>
            <a:noFill/>
          </a:ln>
        </p:spPr>
        <p:style>
          <a:lnRef idx="0"/>
          <a:fillRef idx="0"/>
          <a:effectRef idx="0"/>
          <a:fontRef idx="minor"/>
        </p:style>
        <p:txBody>
          <a:bodyPr lIns="90000" rIns="90000" tIns="45000" bIns="45000">
            <a:noAutofit/>
          </a:bodyPr>
          <a:p>
            <a:pPr marL="343080" indent="-338760">
              <a:lnSpc>
                <a:spcPct val="90000"/>
              </a:lnSpc>
              <a:spcBef>
                <a:spcPts val="479"/>
              </a:spcBef>
              <a:tabLst>
                <a:tab algn="l" pos="0"/>
              </a:tabLst>
            </a:pPr>
            <a:r>
              <a:rPr b="0" lang="en-GB" sz="2200" spc="-1" strike="noStrike">
                <a:solidFill>
                  <a:srgbClr val="000000"/>
                </a:solidFill>
                <a:latin typeface="Arial"/>
                <a:ea typeface="DejaVu Sans"/>
              </a:rPr>
              <a:t>Carry out </a:t>
            </a:r>
            <a:r>
              <a:rPr b="1" i="1" lang="en-GB" sz="2200" spc="-1" strike="noStrike">
                <a:solidFill>
                  <a:srgbClr val="000000"/>
                </a:solidFill>
                <a:latin typeface="Arial"/>
                <a:ea typeface="DejaVu Sans"/>
              </a:rPr>
              <a:t>risk assessments</a:t>
            </a:r>
            <a:r>
              <a:rPr b="0" lang="en-GB" sz="2200" spc="-1" strike="noStrike">
                <a:solidFill>
                  <a:srgbClr val="000000"/>
                </a:solidFill>
                <a:latin typeface="Arial"/>
                <a:ea typeface="DejaVu Sans"/>
              </a:rPr>
              <a:t> before the following activities:</a:t>
            </a:r>
            <a:endParaRPr b="0" lang="en-GB" sz="2200" spc="-1" strike="noStrike">
              <a:latin typeface="Arial"/>
            </a:endParaRPr>
          </a:p>
          <a:p>
            <a:pPr marL="343080" indent="-338760">
              <a:lnSpc>
                <a:spcPct val="100000"/>
              </a:lnSpc>
              <a:spcBef>
                <a:spcPts val="300"/>
              </a:spcBef>
              <a:buClr>
                <a:srgbClr val="000000"/>
              </a:buClr>
              <a:buFont typeface="Symbol"/>
              <a:buChar char=""/>
              <a:tabLst>
                <a:tab algn="l" pos="0"/>
              </a:tabLst>
            </a:pPr>
            <a:r>
              <a:rPr b="0" lang="en-GB" sz="2200" spc="-1" strike="noStrike">
                <a:solidFill>
                  <a:srgbClr val="000000"/>
                </a:solidFill>
                <a:latin typeface="Arial"/>
                <a:ea typeface="DejaVu Sans"/>
              </a:rPr>
              <a:t>The soil water shake test</a:t>
            </a:r>
            <a:endParaRPr b="0" lang="en-GB" sz="2200" spc="-1" strike="noStrike">
              <a:latin typeface="Arial"/>
            </a:endParaRPr>
          </a:p>
          <a:p>
            <a:pPr marL="343080" indent="-338760">
              <a:lnSpc>
                <a:spcPct val="100000"/>
              </a:lnSpc>
              <a:spcBef>
                <a:spcPts val="300"/>
              </a:spcBef>
              <a:buClr>
                <a:srgbClr val="000000"/>
              </a:buClr>
              <a:buFont typeface="Symbol"/>
              <a:buChar char=""/>
              <a:tabLst>
                <a:tab algn="l" pos="0"/>
              </a:tabLst>
            </a:pPr>
            <a:r>
              <a:rPr b="0" lang="en-GB" sz="2200" spc="-1" strike="noStrike">
                <a:solidFill>
                  <a:srgbClr val="000000"/>
                </a:solidFill>
                <a:latin typeface="Arial"/>
                <a:ea typeface="DejaVu Sans"/>
              </a:rPr>
              <a:t>The great soil race</a:t>
            </a:r>
            <a:endParaRPr b="0" lang="en-GB" sz="2200" spc="-1" strike="noStrike">
              <a:latin typeface="Arial"/>
            </a:endParaRPr>
          </a:p>
          <a:p>
            <a:pPr marL="343080" indent="-338760">
              <a:lnSpc>
                <a:spcPct val="100000"/>
              </a:lnSpc>
              <a:spcBef>
                <a:spcPts val="300"/>
              </a:spcBef>
              <a:buClr>
                <a:srgbClr val="000000"/>
              </a:buClr>
              <a:buFont typeface="Symbol"/>
              <a:buChar char=""/>
              <a:tabLst>
                <a:tab algn="l" pos="0"/>
              </a:tabLst>
            </a:pPr>
            <a:r>
              <a:rPr b="0" lang="en-GB" sz="2200" spc="-1" strike="noStrike">
                <a:solidFill>
                  <a:srgbClr val="000000"/>
                </a:solidFill>
                <a:latin typeface="Arial"/>
                <a:ea typeface="DejaVu Sans"/>
              </a:rPr>
              <a:t>Make your own soil</a:t>
            </a:r>
            <a:endParaRPr b="0" lang="en-GB" sz="2200" spc="-1" strike="noStrike">
              <a:latin typeface="Arial"/>
            </a:endParaRPr>
          </a:p>
          <a:p>
            <a:pPr marL="343080" indent="-338760">
              <a:lnSpc>
                <a:spcPct val="100000"/>
              </a:lnSpc>
              <a:spcBef>
                <a:spcPts val="300"/>
              </a:spcBef>
              <a:buClr>
                <a:srgbClr val="000000"/>
              </a:buClr>
              <a:buFont typeface="Symbol"/>
              <a:buChar char=""/>
              <a:tabLst>
                <a:tab algn="l" pos="0"/>
              </a:tabLst>
            </a:pPr>
            <a:r>
              <a:rPr b="0" lang="en-GB" sz="2200" spc="-1" strike="noStrike">
                <a:solidFill>
                  <a:srgbClr val="000000"/>
                </a:solidFill>
                <a:latin typeface="Arial"/>
                <a:ea typeface="DejaVu Sans"/>
              </a:rPr>
              <a:t>Make your own rain</a:t>
            </a:r>
            <a:endParaRPr b="0" lang="en-GB" sz="2200" spc="-1" strike="noStrike">
              <a:latin typeface="Arial"/>
            </a:endParaRPr>
          </a:p>
          <a:p>
            <a:pPr marL="343080" indent="-338760">
              <a:lnSpc>
                <a:spcPct val="100000"/>
              </a:lnSpc>
              <a:spcBef>
                <a:spcPts val="300"/>
              </a:spcBef>
              <a:buClr>
                <a:srgbClr val="000000"/>
              </a:buClr>
              <a:buFont typeface="Symbol"/>
              <a:buChar char=""/>
              <a:tabLst>
                <a:tab algn="l" pos="0"/>
              </a:tabLst>
            </a:pPr>
            <a:r>
              <a:rPr b="0" lang="en-GB" sz="2200" spc="-1" strike="noStrike">
                <a:solidFill>
                  <a:srgbClr val="000000"/>
                </a:solidFill>
                <a:latin typeface="Arial"/>
                <a:ea typeface="DejaVu Sans"/>
              </a:rPr>
              <a:t>Save our soil</a:t>
            </a:r>
            <a:endParaRPr b="0" lang="en-GB" sz="2200" spc="-1" strike="noStrike">
              <a:latin typeface="Arial"/>
            </a:endParaRPr>
          </a:p>
          <a:p>
            <a:pPr marL="343080" indent="-338760">
              <a:lnSpc>
                <a:spcPct val="100000"/>
              </a:lnSpc>
              <a:spcBef>
                <a:spcPts val="300"/>
              </a:spcBef>
              <a:buClr>
                <a:srgbClr val="000000"/>
              </a:buClr>
              <a:buFont typeface="Symbol"/>
              <a:buChar char=""/>
              <a:tabLst>
                <a:tab algn="l" pos="0"/>
              </a:tabLst>
            </a:pPr>
            <a:r>
              <a:rPr b="0" lang="en-GB" sz="2200" spc="-1" strike="noStrike">
                <a:solidFill>
                  <a:srgbClr val="000000"/>
                </a:solidFill>
                <a:latin typeface="Arial"/>
                <a:ea typeface="DejaVu Sans"/>
              </a:rPr>
              <a:t>Soil doughnuts</a:t>
            </a:r>
            <a:endParaRPr b="0" lang="en-GB" sz="2200" spc="-1" strike="noStrike">
              <a:latin typeface="Arial"/>
            </a:endParaRPr>
          </a:p>
          <a:p>
            <a:pPr marL="343080" indent="-338760">
              <a:lnSpc>
                <a:spcPct val="100000"/>
              </a:lnSpc>
              <a:spcBef>
                <a:spcPts val="300"/>
              </a:spcBef>
              <a:buClr>
                <a:srgbClr val="000000"/>
              </a:buClr>
              <a:buFont typeface="Symbol"/>
              <a:buChar char=""/>
              <a:tabLst>
                <a:tab algn="l" pos="0"/>
              </a:tabLst>
            </a:pPr>
            <a:r>
              <a:rPr b="0" lang="en-GB" sz="2200" spc="-1" strike="noStrike">
                <a:solidFill>
                  <a:srgbClr val="000000"/>
                </a:solidFill>
                <a:latin typeface="Arial"/>
                <a:ea typeface="DejaVu Sans"/>
              </a:rPr>
              <a:t>Will my gravestone last?</a:t>
            </a:r>
            <a:endParaRPr b="0" lang="en-GB" sz="2200" spc="-1" strike="noStrike">
              <a:latin typeface="Arial"/>
            </a:endParaRPr>
          </a:p>
          <a:p>
            <a:pPr marL="343080" indent="-338760">
              <a:lnSpc>
                <a:spcPct val="90000"/>
              </a:lnSpc>
              <a:spcBef>
                <a:spcPts val="479"/>
              </a:spcBef>
              <a:tabLst>
                <a:tab algn="l" pos="0"/>
              </a:tabLst>
            </a:pPr>
            <a:endParaRPr b="0" lang="en-GB" sz="2200" spc="-1" strike="noStrike">
              <a:latin typeface="Arial"/>
            </a:endParaRPr>
          </a:p>
          <a:p>
            <a:pPr marL="343080" indent="-338760">
              <a:lnSpc>
                <a:spcPct val="90000"/>
              </a:lnSpc>
              <a:spcBef>
                <a:spcPts val="320"/>
              </a:spcBef>
              <a:tabLst>
                <a:tab algn="l" pos="0"/>
              </a:tabLst>
            </a:pPr>
            <a:endParaRPr b="0" lang="en-GB" sz="2200" spc="-1" strike="noStrike">
              <a:latin typeface="Arial"/>
            </a:endParaRPr>
          </a:p>
        </p:txBody>
      </p:sp>
      <p:pic>
        <p:nvPicPr>
          <p:cNvPr id="1198" name="Picture 3_0" descr=""/>
          <p:cNvPicPr/>
          <p:nvPr/>
        </p:nvPicPr>
        <p:blipFill>
          <a:blip r:embed="rId1"/>
          <a:stretch/>
        </p:blipFill>
        <p:spPr>
          <a:xfrm>
            <a:off x="4536000" y="1512000"/>
            <a:ext cx="2588040" cy="1652040"/>
          </a:xfrm>
          <a:prstGeom prst="rect">
            <a:avLst/>
          </a:prstGeom>
          <a:ln>
            <a:solidFill>
              <a:schemeClr val="tx1"/>
            </a:solidFill>
          </a:ln>
        </p:spPr>
      </p:pic>
      <p:pic>
        <p:nvPicPr>
          <p:cNvPr id="1199" name="Picture 2" descr=""/>
          <p:cNvPicPr/>
          <p:nvPr/>
        </p:nvPicPr>
        <p:blipFill>
          <a:blip r:embed="rId2"/>
          <a:stretch/>
        </p:blipFill>
        <p:spPr>
          <a:xfrm>
            <a:off x="7437600" y="1080000"/>
            <a:ext cx="1414440" cy="2480760"/>
          </a:xfrm>
          <a:prstGeom prst="rect">
            <a:avLst/>
          </a:prstGeom>
          <a:ln>
            <a:solidFill>
              <a:schemeClr val="tx1"/>
            </a:solidFill>
          </a:ln>
        </p:spPr>
      </p:pic>
      <p:pic>
        <p:nvPicPr>
          <p:cNvPr id="1200" name="Picture 7" descr=""/>
          <p:cNvPicPr/>
          <p:nvPr/>
        </p:nvPicPr>
        <p:blipFill>
          <a:blip r:embed="rId3"/>
          <a:srcRect l="2938" t="3086" r="3922" b="32585"/>
          <a:stretch/>
        </p:blipFill>
        <p:spPr>
          <a:xfrm>
            <a:off x="6192000" y="3373560"/>
            <a:ext cx="2576520" cy="1518840"/>
          </a:xfrm>
          <a:prstGeom prst="rect">
            <a:avLst/>
          </a:prstGeom>
          <a:ln>
            <a:solidFill>
              <a:schemeClr val="tx1"/>
            </a:solidFill>
          </a:ln>
        </p:spPr>
      </p:pic>
      <p:pic>
        <p:nvPicPr>
          <p:cNvPr id="1201" name="Picture 8" descr="P6WILLMY"/>
          <p:cNvPicPr/>
          <p:nvPr/>
        </p:nvPicPr>
        <p:blipFill>
          <a:blip r:embed="rId4"/>
          <a:stretch/>
        </p:blipFill>
        <p:spPr>
          <a:xfrm>
            <a:off x="6283440" y="4968000"/>
            <a:ext cx="2496960" cy="1703160"/>
          </a:xfrm>
          <a:prstGeom prst="rect">
            <a:avLst/>
          </a:prstGeom>
          <a:ln w="6480">
            <a:solidFill>
              <a:srgbClr val="000000"/>
            </a:solidFill>
            <a:miter/>
          </a:ln>
        </p:spPr>
      </p:pic>
      <p:pic>
        <p:nvPicPr>
          <p:cNvPr id="1202" name="Picture 6" descr=""/>
          <p:cNvPicPr/>
          <p:nvPr/>
        </p:nvPicPr>
        <p:blipFill>
          <a:blip r:embed="rId5"/>
          <a:stretch/>
        </p:blipFill>
        <p:spPr>
          <a:xfrm>
            <a:off x="3456000" y="5184000"/>
            <a:ext cx="2365920" cy="1491120"/>
          </a:xfrm>
          <a:prstGeom prst="rect">
            <a:avLst/>
          </a:prstGeom>
          <a:ln>
            <a:solidFill>
              <a:schemeClr val="tx1"/>
            </a:solidFill>
          </a:ln>
        </p:spPr>
      </p:pic>
      <p:pic>
        <p:nvPicPr>
          <p:cNvPr id="1203" name="Picture 4_0" descr=""/>
          <p:cNvPicPr/>
          <p:nvPr/>
        </p:nvPicPr>
        <p:blipFill>
          <a:blip r:embed="rId6"/>
          <a:srcRect l="0" t="5062" r="0" b="5477"/>
          <a:stretch/>
        </p:blipFill>
        <p:spPr>
          <a:xfrm>
            <a:off x="588960" y="3995280"/>
            <a:ext cx="2509200" cy="1473120"/>
          </a:xfrm>
          <a:prstGeom prst="rect">
            <a:avLst/>
          </a:prstGeom>
          <a:ln>
            <a:solidFill>
              <a:schemeClr val="tx1"/>
            </a:solidFill>
          </a:ln>
        </p:spPr>
      </p:pic>
      <p:pic>
        <p:nvPicPr>
          <p:cNvPr id="1204" name="Picture 5" descr=""/>
          <p:cNvPicPr/>
          <p:nvPr/>
        </p:nvPicPr>
        <p:blipFill>
          <a:blip r:embed="rId7"/>
          <a:srcRect l="3373" t="5511" r="3930" b="16458"/>
          <a:stretch/>
        </p:blipFill>
        <p:spPr>
          <a:xfrm>
            <a:off x="3384000" y="3744000"/>
            <a:ext cx="2588040" cy="1363680"/>
          </a:xfrm>
          <a:prstGeom prst="rect">
            <a:avLst/>
          </a:prstGeom>
          <a:ln>
            <a:solidFill>
              <a:schemeClr val="tx1"/>
            </a:solidFill>
          </a:ln>
        </p:spPr>
      </p:pic>
      <p:sp>
        <p:nvSpPr>
          <p:cNvPr id="1205" name="CustomShape 2"/>
          <p:cNvSpPr/>
          <p:nvPr/>
        </p:nvSpPr>
        <p:spPr>
          <a:xfrm>
            <a:off x="1296000" y="132480"/>
            <a:ext cx="6838920" cy="5133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Exploring rock, soil, water, fossil</a:t>
            </a:r>
            <a:endParaRPr b="0" lang="en-GB" sz="30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06" name="Picture 4_2" descr=""/>
          <p:cNvPicPr/>
          <p:nvPr/>
        </p:nvPicPr>
        <p:blipFill>
          <a:blip r:embed="rId1"/>
          <a:srcRect l="54876" t="11314" r="8531" b="78712"/>
          <a:stretch/>
        </p:blipFill>
        <p:spPr>
          <a:xfrm>
            <a:off x="318600" y="6048360"/>
            <a:ext cx="8847720" cy="805320"/>
          </a:xfrm>
          <a:prstGeom prst="rect">
            <a:avLst/>
          </a:prstGeom>
          <a:ln>
            <a:noFill/>
          </a:ln>
        </p:spPr>
      </p:pic>
      <p:sp>
        <p:nvSpPr>
          <p:cNvPr id="1207" name="CustomShape 1"/>
          <p:cNvSpPr/>
          <p:nvPr/>
        </p:nvSpPr>
        <p:spPr>
          <a:xfrm>
            <a:off x="1008000" y="720000"/>
            <a:ext cx="741240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Starter: Found in the ground</a:t>
            </a:r>
            <a:endParaRPr b="0" lang="en-GB" sz="2400" spc="-1" strike="noStrike">
              <a:latin typeface="Arial"/>
            </a:endParaRPr>
          </a:p>
        </p:txBody>
      </p:sp>
      <p:pic>
        <p:nvPicPr>
          <p:cNvPr id="1208" name="" descr=""/>
          <p:cNvPicPr/>
          <p:nvPr/>
        </p:nvPicPr>
        <p:blipFill>
          <a:blip r:embed="rId2"/>
          <a:stretch/>
        </p:blipFill>
        <p:spPr>
          <a:xfrm>
            <a:off x="2088000" y="1296000"/>
            <a:ext cx="5125320" cy="3812040"/>
          </a:xfrm>
          <a:prstGeom prst="rect">
            <a:avLst/>
          </a:prstGeom>
          <a:ln>
            <a:noFill/>
          </a:ln>
        </p:spPr>
      </p:pic>
      <p:sp>
        <p:nvSpPr>
          <p:cNvPr id="1209" name="CustomShape 2"/>
          <p:cNvSpPr/>
          <p:nvPr/>
        </p:nvSpPr>
        <p:spPr>
          <a:xfrm>
            <a:off x="839880" y="5254200"/>
            <a:ext cx="7940520" cy="6462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GB" sz="1800" spc="-1" strike="noStrike">
                <a:solidFill>
                  <a:srgbClr val="000000"/>
                </a:solidFill>
                <a:latin typeface="Arial"/>
                <a:ea typeface="DejaVu Sans"/>
              </a:rPr>
              <a:t>Go to video hyperlink:</a:t>
            </a:r>
            <a:endParaRPr b="0" lang="en-GB" sz="1800" spc="-1" strike="noStrike">
              <a:latin typeface="Arial"/>
            </a:endParaRPr>
          </a:p>
          <a:p>
            <a:pPr algn="ctr">
              <a:lnSpc>
                <a:spcPct val="100000"/>
              </a:lnSpc>
            </a:pPr>
            <a:r>
              <a:rPr b="0" lang="en-GB" sz="1800" spc="-1" strike="noStrike" u="sng">
                <a:solidFill>
                  <a:srgbClr val="ccccff"/>
                </a:solidFill>
                <a:uFillTx/>
                <a:latin typeface="Arial"/>
                <a:ea typeface="DejaVu Sans"/>
                <a:hlinkClick r:id="rId3"/>
              </a:rPr>
              <a:t>https://www.earthlearningidea.com/Video/Pr_Found_in_ground.html</a:t>
            </a:r>
            <a:endParaRPr b="0" lang="en-GB" sz="1800" spc="-1" strike="noStrike">
              <a:latin typeface="Arial"/>
            </a:endParaRPr>
          </a:p>
        </p:txBody>
      </p:sp>
      <p:sp>
        <p:nvSpPr>
          <p:cNvPr id="1210" name="CustomShape 3"/>
          <p:cNvSpPr/>
          <p:nvPr/>
        </p:nvSpPr>
        <p:spPr>
          <a:xfrm>
            <a:off x="1368000" y="216000"/>
            <a:ext cx="6766920" cy="5133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Exploring rock, soil, water, fossil</a:t>
            </a:r>
            <a:endParaRPr b="0" lang="en-GB" sz="30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11" name="Picture 4_3" descr=""/>
          <p:cNvPicPr/>
          <p:nvPr/>
        </p:nvPicPr>
        <p:blipFill>
          <a:blip r:embed="rId1"/>
          <a:srcRect l="54876" t="11314" r="8531" b="78712"/>
          <a:stretch/>
        </p:blipFill>
        <p:spPr>
          <a:xfrm>
            <a:off x="318600" y="6048360"/>
            <a:ext cx="8847720" cy="805320"/>
          </a:xfrm>
          <a:prstGeom prst="rect">
            <a:avLst/>
          </a:prstGeom>
          <a:ln>
            <a:noFill/>
          </a:ln>
        </p:spPr>
      </p:pic>
      <p:pic>
        <p:nvPicPr>
          <p:cNvPr id="1212" name="" descr=""/>
          <p:cNvPicPr/>
          <p:nvPr/>
        </p:nvPicPr>
        <p:blipFill>
          <a:blip r:embed="rId2"/>
          <a:stretch/>
        </p:blipFill>
        <p:spPr>
          <a:xfrm>
            <a:off x="3528000" y="648000"/>
            <a:ext cx="5016600" cy="2557800"/>
          </a:xfrm>
          <a:prstGeom prst="rect">
            <a:avLst/>
          </a:prstGeom>
          <a:ln>
            <a:noFill/>
          </a:ln>
        </p:spPr>
      </p:pic>
      <p:pic>
        <p:nvPicPr>
          <p:cNvPr id="1213" name="" descr=""/>
          <p:cNvPicPr/>
          <p:nvPr/>
        </p:nvPicPr>
        <p:blipFill>
          <a:blip r:embed="rId3"/>
          <a:stretch/>
        </p:blipFill>
        <p:spPr>
          <a:xfrm>
            <a:off x="3542040" y="3209400"/>
            <a:ext cx="5002560" cy="2741400"/>
          </a:xfrm>
          <a:prstGeom prst="rect">
            <a:avLst/>
          </a:prstGeom>
          <a:ln>
            <a:noFill/>
          </a:ln>
        </p:spPr>
      </p:pic>
      <p:sp>
        <p:nvSpPr>
          <p:cNvPr id="1214" name="CustomShape 1"/>
          <p:cNvSpPr/>
          <p:nvPr/>
        </p:nvSpPr>
        <p:spPr>
          <a:xfrm>
            <a:off x="1008000" y="1872000"/>
            <a:ext cx="2373840" cy="208584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GB" sz="2200" spc="-1" strike="noStrike">
                <a:solidFill>
                  <a:srgbClr val="000000"/>
                </a:solidFill>
                <a:latin typeface="Arial"/>
                <a:ea typeface="DejaVu Sans"/>
              </a:rPr>
              <a:t>Starter:</a:t>
            </a:r>
            <a:endParaRPr b="0" lang="en-GB" sz="2200" spc="-1" strike="noStrike">
              <a:latin typeface="Arial"/>
            </a:endParaRPr>
          </a:p>
          <a:p>
            <a:pPr>
              <a:lnSpc>
                <a:spcPct val="115000"/>
              </a:lnSpc>
            </a:pPr>
            <a:r>
              <a:rPr b="1" lang="en-GB" sz="2800" spc="-1" strike="noStrike">
                <a:solidFill>
                  <a:srgbClr val="000000"/>
                </a:solidFill>
                <a:latin typeface="Arial"/>
                <a:ea typeface="DejaVu Sans"/>
              </a:rPr>
              <a:t>Found in </a:t>
            </a:r>
            <a:endParaRPr b="0" lang="en-GB" sz="2800" spc="-1" strike="noStrike">
              <a:latin typeface="Arial"/>
            </a:endParaRPr>
          </a:p>
          <a:p>
            <a:pPr>
              <a:lnSpc>
                <a:spcPct val="115000"/>
              </a:lnSpc>
            </a:pPr>
            <a:r>
              <a:rPr b="1" lang="en-GB" sz="2800" spc="-1" strike="noStrike">
                <a:solidFill>
                  <a:srgbClr val="000000"/>
                </a:solidFill>
                <a:latin typeface="Arial"/>
                <a:ea typeface="DejaVu Sans"/>
              </a:rPr>
              <a:t>the ground</a:t>
            </a:r>
            <a:endParaRPr b="0" lang="en-GB" sz="2800" spc="-1" strike="noStrike">
              <a:latin typeface="Arial"/>
            </a:endParaRPr>
          </a:p>
          <a:p>
            <a:pPr>
              <a:lnSpc>
                <a:spcPct val="150000"/>
              </a:lnSpc>
            </a:pPr>
            <a:r>
              <a:rPr b="1" lang="en-GB" sz="2200" spc="-1" strike="noStrike">
                <a:solidFill>
                  <a:srgbClr val="000000"/>
                </a:solidFill>
                <a:latin typeface="Arial"/>
                <a:ea typeface="DejaVu Sans"/>
              </a:rPr>
              <a:t>- helpful cards</a:t>
            </a:r>
            <a:endParaRPr b="0" lang="en-GB" sz="2200" spc="-1" strike="noStrike">
              <a:latin typeface="Arial"/>
            </a:endParaRPr>
          </a:p>
        </p:txBody>
      </p:sp>
      <p:sp>
        <p:nvSpPr>
          <p:cNvPr id="1215" name="CustomShape 2"/>
          <p:cNvSpPr/>
          <p:nvPr/>
        </p:nvSpPr>
        <p:spPr>
          <a:xfrm>
            <a:off x="1172160" y="72000"/>
            <a:ext cx="6818760" cy="5133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Exploring rock, soil, water, fossil</a:t>
            </a:r>
            <a:endParaRPr b="0" lang="en-GB" sz="30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16" name="Picture 4_1" descr=""/>
          <p:cNvPicPr/>
          <p:nvPr/>
        </p:nvPicPr>
        <p:blipFill>
          <a:blip r:embed="rId1"/>
          <a:srcRect l="54876" t="11314" r="8531" b="78712"/>
          <a:stretch/>
        </p:blipFill>
        <p:spPr>
          <a:xfrm>
            <a:off x="318600" y="6048360"/>
            <a:ext cx="8847720" cy="805320"/>
          </a:xfrm>
          <a:prstGeom prst="rect">
            <a:avLst/>
          </a:prstGeom>
          <a:ln>
            <a:noFill/>
          </a:ln>
        </p:spPr>
      </p:pic>
      <p:sp>
        <p:nvSpPr>
          <p:cNvPr id="1217" name="CustomShape 1"/>
          <p:cNvSpPr/>
          <p:nvPr/>
        </p:nvSpPr>
        <p:spPr>
          <a:xfrm>
            <a:off x="935640" y="762120"/>
            <a:ext cx="7412400" cy="8211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Starter: Found in the ground – using the Venn diagram approach</a:t>
            </a:r>
            <a:endParaRPr b="0" lang="en-GB" sz="2400" spc="-1" strike="noStrike">
              <a:latin typeface="Arial"/>
            </a:endParaRPr>
          </a:p>
        </p:txBody>
      </p:sp>
      <p:pic>
        <p:nvPicPr>
          <p:cNvPr id="1218" name="Picture 6_0" descr=""/>
          <p:cNvPicPr/>
          <p:nvPr/>
        </p:nvPicPr>
        <p:blipFill>
          <a:blip r:embed="rId2"/>
          <a:stretch/>
        </p:blipFill>
        <p:spPr>
          <a:xfrm>
            <a:off x="2592000" y="1656000"/>
            <a:ext cx="4172040" cy="4187520"/>
          </a:xfrm>
          <a:prstGeom prst="rect">
            <a:avLst/>
          </a:prstGeom>
          <a:ln>
            <a:solidFill>
              <a:schemeClr val="tx1"/>
            </a:solidFill>
          </a:ln>
        </p:spPr>
      </p:pic>
      <p:sp>
        <p:nvSpPr>
          <p:cNvPr id="1219" name="CustomShape 2"/>
          <p:cNvSpPr/>
          <p:nvPr/>
        </p:nvSpPr>
        <p:spPr>
          <a:xfrm>
            <a:off x="1368000" y="246600"/>
            <a:ext cx="6694920" cy="5133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Exploring rock, soil, water, fossil</a:t>
            </a:r>
            <a:endParaRPr b="0" lang="en-GB" sz="30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20" name="Picture 4_4" descr=""/>
          <p:cNvPicPr/>
          <p:nvPr/>
        </p:nvPicPr>
        <p:blipFill>
          <a:blip r:embed="rId1"/>
          <a:srcRect l="54876" t="11314" r="8531" b="78712"/>
          <a:stretch/>
        </p:blipFill>
        <p:spPr>
          <a:xfrm>
            <a:off x="318600" y="6048360"/>
            <a:ext cx="8847720" cy="805320"/>
          </a:xfrm>
          <a:prstGeom prst="rect">
            <a:avLst/>
          </a:prstGeom>
          <a:ln>
            <a:noFill/>
          </a:ln>
        </p:spPr>
      </p:pic>
      <p:sp>
        <p:nvSpPr>
          <p:cNvPr id="1221" name="CustomShape 1"/>
          <p:cNvSpPr/>
          <p:nvPr/>
        </p:nvSpPr>
        <p:spPr>
          <a:xfrm>
            <a:off x="1008000" y="720000"/>
            <a:ext cx="741240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Circus activity 1: A rocky look, touch and tell</a:t>
            </a:r>
            <a:endParaRPr b="0" lang="en-GB" sz="2400" spc="-1" strike="noStrike">
              <a:latin typeface="Arial"/>
            </a:endParaRPr>
          </a:p>
        </p:txBody>
      </p:sp>
      <p:pic>
        <p:nvPicPr>
          <p:cNvPr id="1222" name="Picture 3" descr=""/>
          <p:cNvPicPr/>
          <p:nvPr/>
        </p:nvPicPr>
        <p:blipFill>
          <a:blip r:embed="rId2"/>
          <a:stretch/>
        </p:blipFill>
        <p:spPr>
          <a:xfrm>
            <a:off x="2088000" y="1198800"/>
            <a:ext cx="5108040" cy="3981240"/>
          </a:xfrm>
          <a:prstGeom prst="rect">
            <a:avLst/>
          </a:prstGeom>
          <a:ln w="9360">
            <a:solidFill>
              <a:srgbClr val="000000"/>
            </a:solidFill>
            <a:miter/>
          </a:ln>
        </p:spPr>
      </p:pic>
      <p:sp>
        <p:nvSpPr>
          <p:cNvPr id="1223" name="CustomShape 2"/>
          <p:cNvSpPr/>
          <p:nvPr/>
        </p:nvSpPr>
        <p:spPr>
          <a:xfrm>
            <a:off x="936000" y="5328000"/>
            <a:ext cx="7499520" cy="59832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GB" sz="1800" spc="-1" strike="noStrike">
                <a:solidFill>
                  <a:srgbClr val="000000"/>
                </a:solidFill>
                <a:latin typeface="Arial"/>
                <a:ea typeface="DejaVu Sans"/>
              </a:rPr>
              <a:t>Go to video hyperlink:</a:t>
            </a:r>
            <a:endParaRPr b="0" lang="en-GB" sz="1800" spc="-1" strike="noStrike">
              <a:latin typeface="Arial"/>
            </a:endParaRPr>
          </a:p>
          <a:p>
            <a:pPr algn="ctr">
              <a:lnSpc>
                <a:spcPct val="100000"/>
              </a:lnSpc>
            </a:pPr>
            <a:r>
              <a:rPr b="0" lang="en-GB" sz="1800" spc="-1" strike="noStrike" u="sng">
                <a:solidFill>
                  <a:srgbClr val="ccccff"/>
                </a:solidFill>
                <a:uFillTx/>
                <a:latin typeface="Arial"/>
                <a:ea typeface="DejaVu Sans"/>
                <a:hlinkClick r:id="rId3"/>
              </a:rPr>
              <a:t>https://www.earthlearningidea.com/Video/Pr_Rocky_look_touch_tell.html</a:t>
            </a:r>
            <a:endParaRPr b="0" lang="en-GB" sz="1800" spc="-1" strike="noStrike">
              <a:latin typeface="Arial"/>
            </a:endParaRPr>
          </a:p>
        </p:txBody>
      </p:sp>
      <p:sp>
        <p:nvSpPr>
          <p:cNvPr id="1224" name="CustomShape 3"/>
          <p:cNvSpPr/>
          <p:nvPr/>
        </p:nvSpPr>
        <p:spPr>
          <a:xfrm>
            <a:off x="1512000" y="216000"/>
            <a:ext cx="6622920" cy="5133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Exploring rock, soil, water, fossil</a:t>
            </a:r>
            <a:endParaRPr b="0" lang="en-GB" sz="30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25" name="Picture 4_5" descr=""/>
          <p:cNvPicPr/>
          <p:nvPr/>
        </p:nvPicPr>
        <p:blipFill>
          <a:blip r:embed="rId1"/>
          <a:srcRect l="54876" t="11314" r="8531" b="78712"/>
          <a:stretch/>
        </p:blipFill>
        <p:spPr>
          <a:xfrm>
            <a:off x="318600" y="6048360"/>
            <a:ext cx="8847720" cy="805320"/>
          </a:xfrm>
          <a:prstGeom prst="rect">
            <a:avLst/>
          </a:prstGeom>
          <a:ln>
            <a:noFill/>
          </a:ln>
        </p:spPr>
      </p:pic>
      <p:sp>
        <p:nvSpPr>
          <p:cNvPr id="1226" name="CustomShape 1"/>
          <p:cNvSpPr/>
          <p:nvPr/>
        </p:nvSpPr>
        <p:spPr>
          <a:xfrm>
            <a:off x="575640" y="1008000"/>
            <a:ext cx="834876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Circus activity 1: A rocky look, touch and tell – helpful cards</a:t>
            </a:r>
            <a:endParaRPr b="0" lang="en-GB" sz="2400" spc="-1" strike="noStrike">
              <a:latin typeface="Arial"/>
            </a:endParaRPr>
          </a:p>
        </p:txBody>
      </p:sp>
      <p:graphicFrame>
        <p:nvGraphicFramePr>
          <p:cNvPr id="1227" name="Table 2"/>
          <p:cNvGraphicFramePr/>
          <p:nvPr/>
        </p:nvGraphicFramePr>
        <p:xfrm>
          <a:off x="1807200" y="1834920"/>
          <a:ext cx="5574240" cy="3715920"/>
        </p:xfrm>
        <a:graphic>
          <a:graphicData uri="http://schemas.openxmlformats.org/drawingml/2006/table">
            <a:tbl>
              <a:tblPr/>
              <a:tblGrid>
                <a:gridCol w="2541600"/>
                <a:gridCol w="218880"/>
                <a:gridCol w="2376360"/>
                <a:gridCol w="218880"/>
                <a:gridCol w="218880"/>
              </a:tblGrid>
              <a:tr h="1918800">
                <a:tc>
                  <a:txBody>
                    <a:bodyPr lIns="68400" rIns="68400">
                      <a:noAutofit/>
                    </a:bodyPr>
                    <a:p>
                      <a:pPr>
                        <a:lnSpc>
                          <a:spcPct val="100000"/>
                        </a:lnSpc>
                      </a:pPr>
                      <a:r>
                        <a:rPr b="0" lang="en-GB" sz="2200" spc="-1" strike="noStrike">
                          <a:solidFill>
                            <a:srgbClr val="000000"/>
                          </a:solidFill>
                          <a:latin typeface="Arial"/>
                        </a:rPr>
                        <a:t>Sedimentary rocks</a:t>
                      </a:r>
                      <a:endParaRPr b="0" lang="en-GB" sz="2200" spc="-1" strike="noStrike">
                        <a:latin typeface="Arial"/>
                      </a:endParaRPr>
                    </a:p>
                    <a:p>
                      <a:pPr>
                        <a:lnSpc>
                          <a:spcPct val="100000"/>
                        </a:lnSpc>
                      </a:pPr>
                      <a:r>
                        <a:rPr b="0" lang="en-GB" sz="1400" spc="-1" strike="noStrike">
                          <a:solidFill>
                            <a:srgbClr val="000000"/>
                          </a:solidFill>
                          <a:latin typeface="Arial"/>
                        </a:rPr>
                        <a:t> </a:t>
                      </a:r>
                      <a:endParaRPr b="0" lang="en-GB" sz="1400" spc="-1" strike="noStrike">
                        <a:latin typeface="Arial"/>
                      </a:endParaRPr>
                    </a:p>
                    <a:p>
                      <a:pPr>
                        <a:lnSpc>
                          <a:spcPct val="100000"/>
                        </a:lnSpc>
                      </a:pPr>
                      <a:r>
                        <a:rPr b="0" lang="en-GB" sz="1400" spc="-1" strike="noStrike">
                          <a:solidFill>
                            <a:srgbClr val="000000"/>
                          </a:solidFill>
                          <a:latin typeface="Arial"/>
                        </a:rPr>
                        <a:t>are usually made of grains that </a:t>
                      </a:r>
                      <a:endParaRPr b="0" lang="en-GB" sz="1400" spc="-1" strike="noStrike">
                        <a:latin typeface="Arial"/>
                      </a:endParaRPr>
                    </a:p>
                    <a:p>
                      <a:pPr>
                        <a:lnSpc>
                          <a:spcPct val="100000"/>
                        </a:lnSpc>
                      </a:pPr>
                      <a:r>
                        <a:rPr b="0" lang="en-GB" sz="1400" spc="-1" strike="noStrike">
                          <a:solidFill>
                            <a:srgbClr val="000000"/>
                          </a:solidFill>
                          <a:latin typeface="Arial"/>
                        </a:rPr>
                        <a:t>are stuck together and can often</a:t>
                      </a:r>
                      <a:endParaRPr b="0" lang="en-GB" sz="1400" spc="-1" strike="noStrike">
                        <a:latin typeface="Arial"/>
                      </a:endParaRPr>
                    </a:p>
                    <a:p>
                      <a:pPr>
                        <a:lnSpc>
                          <a:spcPct val="100000"/>
                        </a:lnSpc>
                      </a:pPr>
                      <a:r>
                        <a:rPr b="0" lang="en-GB" sz="1400" spc="-1" strike="noStrike">
                          <a:solidFill>
                            <a:srgbClr val="000000"/>
                          </a:solidFill>
                          <a:latin typeface="Arial"/>
                        </a:rPr>
                        <a:t>easily be scratched off</a:t>
                      </a:r>
                      <a:endParaRPr b="0" lang="en-GB" sz="1400" spc="-1" strike="noStrike">
                        <a:latin typeface="Arial"/>
                      </a:endParaRPr>
                    </a:p>
                    <a:p>
                      <a:pPr>
                        <a:lnSpc>
                          <a:spcPct val="100000"/>
                        </a:lnSpc>
                      </a:pPr>
                      <a:r>
                        <a:rPr b="0" lang="en-GB" sz="1400" spc="-1" strike="noStrike">
                          <a:solidFill>
                            <a:srgbClr val="000000"/>
                          </a:solidFill>
                          <a:latin typeface="Arial"/>
                        </a:rPr>
                        <a:t> </a:t>
                      </a:r>
                      <a:endParaRPr b="0" lang="en-GB" sz="14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68400" rIns="68400">
                      <a:noAutofit/>
                    </a:bodyPr>
                    <a:p>
                      <a:pPr>
                        <a:lnSpc>
                          <a:spcPct val="100000"/>
                        </a:lnSpc>
                      </a:pPr>
                      <a:r>
                        <a:rPr b="0" lang="en-GB" sz="1400" spc="-1" strike="noStrike">
                          <a:solidFill>
                            <a:srgbClr val="000000"/>
                          </a:solidFill>
                          <a:latin typeface="Arial"/>
                        </a:rPr>
                        <a:t> </a:t>
                      </a:r>
                      <a:endParaRPr b="0" lang="en-GB" sz="1400" spc="-1" strike="noStrike">
                        <a:latin typeface="Arial"/>
                      </a:endParaRPr>
                    </a:p>
                  </a:txBody>
                  <a:tcPr marL="68400" marR="68400">
                    <a:lnL w="12240">
                      <a:solidFill>
                        <a:srgbClr val="000000"/>
                      </a:solidFill>
                    </a:lnL>
                    <a:lnR w="12240">
                      <a:solidFill>
                        <a:srgbClr val="000000"/>
                      </a:solidFill>
                    </a:lnR>
                    <a:lnT w="12240">
                      <a:noFill/>
                    </a:lnT>
                    <a:lnB w="12240">
                      <a:noFill/>
                    </a:lnB>
                    <a:noFill/>
                  </a:tcPr>
                </a:tc>
                <a:tc gridSpan="3">
                  <a:txBody>
                    <a:bodyPr lIns="68400" rIns="68400">
                      <a:noAutofit/>
                    </a:bodyPr>
                    <a:p>
                      <a:pPr>
                        <a:lnSpc>
                          <a:spcPct val="100000"/>
                        </a:lnSpc>
                      </a:pPr>
                      <a:r>
                        <a:rPr b="0" lang="en-GB" sz="2200" spc="-1" strike="noStrike">
                          <a:solidFill>
                            <a:srgbClr val="000000"/>
                          </a:solidFill>
                          <a:latin typeface="Arial"/>
                        </a:rPr>
                        <a:t>Crystalline rocks</a:t>
                      </a:r>
                      <a:endParaRPr b="0" lang="en-GB" sz="2200" spc="-1" strike="noStrike">
                        <a:latin typeface="Arial"/>
                      </a:endParaRPr>
                    </a:p>
                    <a:p>
                      <a:pPr>
                        <a:lnSpc>
                          <a:spcPct val="100000"/>
                        </a:lnSpc>
                      </a:pPr>
                      <a:r>
                        <a:rPr b="0" lang="en-GB" sz="1400" spc="-1" strike="noStrike">
                          <a:solidFill>
                            <a:srgbClr val="000000"/>
                          </a:solidFill>
                          <a:latin typeface="Arial"/>
                        </a:rPr>
                        <a:t> </a:t>
                      </a:r>
                      <a:endParaRPr b="0" lang="en-GB" sz="1400" spc="-1" strike="noStrike">
                        <a:latin typeface="Arial"/>
                      </a:endParaRPr>
                    </a:p>
                    <a:p>
                      <a:pPr>
                        <a:lnSpc>
                          <a:spcPct val="100000"/>
                        </a:lnSpc>
                      </a:pPr>
                      <a:r>
                        <a:rPr b="0" lang="en-GB" sz="1400" spc="-1" strike="noStrike">
                          <a:solidFill>
                            <a:srgbClr val="000000"/>
                          </a:solidFill>
                          <a:latin typeface="Arial"/>
                        </a:rPr>
                        <a:t>are usually made of interlocking grains that are very hard to scratch off</a:t>
                      </a:r>
                      <a:endParaRPr b="0" lang="en-GB" sz="14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hMerge="1">
                  <a:tcPr marL="90000" marR="90000">
                    <a:solidFill>
                      <a:srgbClr val="729fcf"/>
                    </a:solidFill>
                  </a:tcPr>
                </a:tc>
                <a:tc hMerge="1">
                  <a:tcPr marL="90000" marR="90000">
                    <a:solidFill>
                      <a:srgbClr val="729fcf"/>
                    </a:solidFill>
                  </a:tcPr>
                </a:tc>
              </a:tr>
              <a:tr h="304920">
                <a:tc>
                  <a:txBody>
                    <a:bodyPr>
                      <a:noAutofit/>
                    </a:bodyPr>
                    <a:p>
                      <a:pPr>
                        <a:lnSpc>
                          <a:spcPct val="100000"/>
                        </a:lnSpc>
                      </a:pPr>
                      <a:r>
                        <a:rPr b="0" lang="en-GB" sz="1400" spc="-1" strike="noStrike">
                          <a:solidFill>
                            <a:srgbClr val="000000"/>
                          </a:solidFill>
                          <a:latin typeface="Arial"/>
                        </a:rPr>
                        <a:t> </a:t>
                      </a:r>
                      <a:endParaRPr b="0" lang="en-GB" sz="1400" spc="-1" strike="noStrike">
                        <a:latin typeface="Arial"/>
                      </a:endParaRPr>
                    </a:p>
                  </a:txBody>
                  <a:tcPr marL="91440" marR="91440">
                    <a:lnL w="12240">
                      <a:noFill/>
                    </a:lnL>
                    <a:lnR w="12240">
                      <a:noFill/>
                    </a:lnR>
                    <a:lnT w="12240">
                      <a:solidFill>
                        <a:srgbClr val="000000"/>
                      </a:solidFill>
                    </a:lnT>
                    <a:lnB w="12240">
                      <a:solidFill>
                        <a:srgbClr val="000000"/>
                      </a:solidFill>
                    </a:lnB>
                    <a:noFill/>
                  </a:tcPr>
                </a:tc>
                <a:tc>
                  <a:txBody>
                    <a:bodyPr>
                      <a:noAutofit/>
                    </a:bodyPr>
                    <a:p>
                      <a:pPr>
                        <a:lnSpc>
                          <a:spcPct val="100000"/>
                        </a:lnSpc>
                      </a:pPr>
                      <a:r>
                        <a:rPr b="0" lang="en-GB" sz="1400" spc="-1" strike="noStrike">
                          <a:solidFill>
                            <a:srgbClr val="000000"/>
                          </a:solidFill>
                          <a:latin typeface="Arial"/>
                        </a:rPr>
                        <a:t> </a:t>
                      </a:r>
                      <a:endParaRPr b="0" lang="en-GB" sz="1400" spc="-1" strike="noStrike">
                        <a:latin typeface="Arial"/>
                      </a:endParaRPr>
                    </a:p>
                  </a:txBody>
                  <a:tcPr marL="91440" marR="91440">
                    <a:lnL w="12240">
                      <a:noFill/>
                    </a:lnL>
                    <a:lnR w="12240">
                      <a:noFill/>
                    </a:lnR>
                    <a:lnT w="12240">
                      <a:noFill/>
                    </a:lnT>
                    <a:lnB w="12240">
                      <a:noFill/>
                    </a:lnB>
                    <a:noFill/>
                  </a:tcPr>
                </a:tc>
                <a:tc>
                  <a:txBody>
                    <a:bodyPr>
                      <a:noAutofit/>
                    </a:bodyPr>
                    <a:p>
                      <a:pPr>
                        <a:lnSpc>
                          <a:spcPct val="100000"/>
                        </a:lnSpc>
                      </a:pPr>
                      <a:r>
                        <a:rPr b="0" lang="en-GB" sz="1400" spc="-1" strike="noStrike">
                          <a:solidFill>
                            <a:srgbClr val="000000"/>
                          </a:solidFill>
                          <a:latin typeface="Arial"/>
                        </a:rPr>
                        <a:t> </a:t>
                      </a:r>
                      <a:endParaRPr b="0" lang="en-GB" sz="1400" spc="-1" strike="noStrike">
                        <a:latin typeface="Arial"/>
                      </a:endParaRPr>
                    </a:p>
                  </a:txBody>
                  <a:tcPr marL="91440" marR="91440">
                    <a:lnL w="12240">
                      <a:noFill/>
                    </a:lnL>
                    <a:lnR w="12240">
                      <a:noFill/>
                    </a:lnR>
                    <a:lnT w="12240">
                      <a:solidFill>
                        <a:srgbClr val="000000"/>
                      </a:solidFill>
                    </a:lnT>
                    <a:lnB w="12240">
                      <a:solidFill>
                        <a:srgbClr val="000000"/>
                      </a:solidFill>
                    </a:lnB>
                    <a:noFill/>
                  </a:tcPr>
                </a:tc>
                <a:tc>
                  <a:txBody>
                    <a:bodyPr>
                      <a:noAutofit/>
                    </a:bodyPr>
                    <a:p>
                      <a:pPr>
                        <a:lnSpc>
                          <a:spcPct val="100000"/>
                        </a:lnSpc>
                      </a:pPr>
                      <a:r>
                        <a:rPr b="0" lang="en-GB" sz="1100" spc="-1" strike="noStrike">
                          <a:solidFill>
                            <a:srgbClr val="000000"/>
                          </a:solidFill>
                          <a:latin typeface="Arial"/>
                        </a:rPr>
                        <a:t> </a:t>
                      </a:r>
                      <a:endParaRPr b="0" lang="en-GB" sz="1100" spc="-1" strike="noStrike">
                        <a:latin typeface="Arial"/>
                      </a:endParaRPr>
                    </a:p>
                  </a:txBody>
                  <a:tcPr marL="91440" marR="91440">
                    <a:lnL w="12240">
                      <a:noFill/>
                    </a:lnL>
                    <a:lnR w="12240">
                      <a:solidFill>
                        <a:srgbClr val="ffffff"/>
                      </a:solidFill>
                    </a:lnR>
                    <a:lnT w="12240">
                      <a:solidFill>
                        <a:srgbClr val="000000"/>
                      </a:solidFill>
                    </a:lnT>
                    <a:lnB w="12240">
                      <a:solidFill>
                        <a:srgbClr val="000000"/>
                      </a:solidFill>
                    </a:lnB>
                    <a:solidFill>
                      <a:srgbClr val="e7f5ef"/>
                    </a:solidFill>
                  </a:tcPr>
                </a:tc>
                <a:tc>
                  <a:txBody>
                    <a:bodyPr>
                      <a:noAutofit/>
                    </a:bodyPr>
                    <a:p>
                      <a:pPr algn="just">
                        <a:lnSpc>
                          <a:spcPct val="100000"/>
                        </a:lnSpc>
                      </a:pPr>
                      <a:r>
                        <a:rPr b="0" lang="en-GB" sz="1100" spc="-1" strike="noStrike">
                          <a:solidFill>
                            <a:srgbClr val="000000"/>
                          </a:solidFill>
                          <a:latin typeface="Arial"/>
                        </a:rPr>
                        <a:t> </a:t>
                      </a:r>
                      <a:endParaRPr b="0" lang="en-GB" sz="1100" spc="-1" strike="noStrike">
                        <a:latin typeface="Arial"/>
                      </a:endParaRPr>
                    </a:p>
                  </a:txBody>
                  <a:tcPr marL="91440" marR="91440">
                    <a:lnL w="12240">
                      <a:solidFill>
                        <a:srgbClr val="ffffff"/>
                      </a:solidFill>
                    </a:lnL>
                    <a:lnR w="12240">
                      <a:solidFill>
                        <a:srgbClr val="ffffff"/>
                      </a:solidFill>
                    </a:lnR>
                    <a:lnT w="12240">
                      <a:solidFill>
                        <a:srgbClr val="000000"/>
                      </a:solidFill>
                    </a:lnT>
                    <a:lnB w="12240">
                      <a:solidFill>
                        <a:srgbClr val="000000"/>
                      </a:solidFill>
                    </a:lnB>
                    <a:solidFill>
                      <a:srgbClr val="e7f5ef"/>
                    </a:solidFill>
                  </a:tcPr>
                </a:tc>
              </a:tr>
              <a:tr h="1492560">
                <a:tc>
                  <a:txBody>
                    <a:bodyPr lIns="68400" rIns="68400">
                      <a:noAutofit/>
                    </a:bodyPr>
                    <a:p>
                      <a:pPr>
                        <a:lnSpc>
                          <a:spcPct val="100000"/>
                        </a:lnSpc>
                      </a:pPr>
                      <a:r>
                        <a:rPr b="0" lang="en-GB" sz="2200" spc="-1" strike="noStrike">
                          <a:solidFill>
                            <a:srgbClr val="000000"/>
                          </a:solidFill>
                          <a:latin typeface="Arial"/>
                        </a:rPr>
                        <a:t>Igneous rocks</a:t>
                      </a:r>
                      <a:endParaRPr b="0" lang="en-GB" sz="2200" spc="-1" strike="noStrike">
                        <a:latin typeface="Arial"/>
                      </a:endParaRPr>
                    </a:p>
                    <a:p>
                      <a:pPr>
                        <a:lnSpc>
                          <a:spcPct val="100000"/>
                        </a:lnSpc>
                      </a:pPr>
                      <a:r>
                        <a:rPr b="0" lang="en-GB" sz="1400" spc="-1" strike="noStrike">
                          <a:solidFill>
                            <a:srgbClr val="000000"/>
                          </a:solidFill>
                          <a:latin typeface="Arial"/>
                        </a:rPr>
                        <a:t> </a:t>
                      </a:r>
                      <a:endParaRPr b="0" lang="en-GB" sz="1400" spc="-1" strike="noStrike">
                        <a:latin typeface="Arial"/>
                      </a:endParaRPr>
                    </a:p>
                    <a:p>
                      <a:pPr>
                        <a:lnSpc>
                          <a:spcPct val="100000"/>
                        </a:lnSpc>
                      </a:pPr>
                      <a:r>
                        <a:rPr b="0" lang="en-GB" sz="1400" spc="-1" strike="noStrike">
                          <a:solidFill>
                            <a:srgbClr val="000000"/>
                          </a:solidFill>
                          <a:latin typeface="Arial"/>
                        </a:rPr>
                        <a:t>are crystalline rocks made of                                                different minerals scattered</a:t>
                      </a:r>
                      <a:endParaRPr b="0" lang="en-GB" sz="1400" spc="-1" strike="noStrike">
                        <a:latin typeface="Arial"/>
                      </a:endParaRPr>
                    </a:p>
                    <a:p>
                      <a:pPr>
                        <a:lnSpc>
                          <a:spcPct val="100000"/>
                        </a:lnSpc>
                      </a:pPr>
                      <a:r>
                        <a:rPr b="0" lang="en-GB" sz="1400" spc="-1" strike="noStrike">
                          <a:solidFill>
                            <a:srgbClr val="000000"/>
                          </a:solidFill>
                          <a:latin typeface="Arial"/>
                        </a:rPr>
                        <a:t>through them</a:t>
                      </a:r>
                      <a:endParaRPr b="0" lang="en-GB" sz="14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68400" rIns="68400">
                      <a:noAutofit/>
                    </a:bodyPr>
                    <a:p>
                      <a:pPr>
                        <a:lnSpc>
                          <a:spcPct val="100000"/>
                        </a:lnSpc>
                      </a:pPr>
                      <a:r>
                        <a:rPr b="0" lang="en-GB" sz="1400" spc="-1" strike="noStrike">
                          <a:solidFill>
                            <a:srgbClr val="000000"/>
                          </a:solidFill>
                          <a:latin typeface="Arial"/>
                        </a:rPr>
                        <a:t> </a:t>
                      </a:r>
                      <a:endParaRPr b="0" lang="en-GB" sz="1400" spc="-1" strike="noStrike">
                        <a:latin typeface="Arial"/>
                      </a:endParaRPr>
                    </a:p>
                  </a:txBody>
                  <a:tcPr marL="68400" marR="68400">
                    <a:lnL w="12240">
                      <a:solidFill>
                        <a:srgbClr val="000000"/>
                      </a:solidFill>
                    </a:lnL>
                    <a:lnR w="12240">
                      <a:solidFill>
                        <a:srgbClr val="000000"/>
                      </a:solidFill>
                    </a:lnR>
                    <a:lnT w="12240">
                      <a:noFill/>
                    </a:lnT>
                    <a:lnB w="12240">
                      <a:noFill/>
                    </a:lnB>
                    <a:noFill/>
                  </a:tcPr>
                </a:tc>
                <a:tc gridSpan="3">
                  <a:txBody>
                    <a:bodyPr lIns="68400" rIns="68400">
                      <a:noAutofit/>
                    </a:bodyPr>
                    <a:p>
                      <a:pPr>
                        <a:lnSpc>
                          <a:spcPct val="100000"/>
                        </a:lnSpc>
                      </a:pPr>
                      <a:r>
                        <a:rPr b="0" lang="en-GB" sz="2200" spc="-1" strike="noStrike">
                          <a:solidFill>
                            <a:srgbClr val="000000"/>
                          </a:solidFill>
                          <a:latin typeface="Arial"/>
                        </a:rPr>
                        <a:t>Metamorphic rocks</a:t>
                      </a:r>
                      <a:endParaRPr b="0" lang="en-GB" sz="2200" spc="-1" strike="noStrike">
                        <a:latin typeface="Arial"/>
                      </a:endParaRPr>
                    </a:p>
                    <a:p>
                      <a:pPr>
                        <a:lnSpc>
                          <a:spcPct val="100000"/>
                        </a:lnSpc>
                      </a:pPr>
                      <a:r>
                        <a:rPr b="0" lang="en-GB" sz="1400" spc="-1" strike="noStrike">
                          <a:solidFill>
                            <a:srgbClr val="000000"/>
                          </a:solidFill>
                          <a:latin typeface="Arial"/>
                        </a:rPr>
                        <a:t> </a:t>
                      </a:r>
                      <a:endParaRPr b="0" lang="en-GB" sz="1400" spc="-1" strike="noStrike">
                        <a:latin typeface="Arial"/>
                      </a:endParaRPr>
                    </a:p>
                    <a:p>
                      <a:pPr>
                        <a:lnSpc>
                          <a:spcPct val="100000"/>
                        </a:lnSpc>
                      </a:pPr>
                      <a:r>
                        <a:rPr b="0" lang="en-GB" sz="1400" spc="-1" strike="noStrike">
                          <a:solidFill>
                            <a:srgbClr val="000000"/>
                          </a:solidFill>
                          <a:latin typeface="Arial"/>
                        </a:rPr>
                        <a:t>are crystalline rocks with minerals in layers or bands or made of just one material</a:t>
                      </a:r>
                      <a:endParaRPr b="0" lang="en-GB" sz="1400" spc="-1" strike="noStrike">
                        <a:latin typeface="Arial"/>
                      </a:endParaRPr>
                    </a:p>
                    <a:p>
                      <a:pPr>
                        <a:lnSpc>
                          <a:spcPct val="100000"/>
                        </a:lnSpc>
                      </a:pPr>
                      <a:r>
                        <a:rPr b="0" lang="en-GB" sz="1400" spc="-1" strike="noStrike">
                          <a:solidFill>
                            <a:srgbClr val="000000"/>
                          </a:solidFill>
                          <a:latin typeface="Arial"/>
                        </a:rPr>
                        <a:t> </a:t>
                      </a:r>
                      <a:endParaRPr b="0" lang="en-GB" sz="14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hMerge="1">
                  <a:tcPr marL="90000" marR="90000">
                    <a:solidFill>
                      <a:srgbClr val="729fcf"/>
                    </a:solidFill>
                  </a:tcPr>
                </a:tc>
                <a:tc hMerge="1">
                  <a:tcPr marL="90000" marR="90000">
                    <a:solidFill>
                      <a:srgbClr val="729fcf"/>
                    </a:solidFill>
                  </a:tcPr>
                </a:tc>
              </a:tr>
            </a:tbl>
          </a:graphicData>
        </a:graphic>
      </p:graphicFrame>
      <p:sp>
        <p:nvSpPr>
          <p:cNvPr id="1228" name="Line 3"/>
          <p:cNvSpPr/>
          <p:nvPr/>
        </p:nvSpPr>
        <p:spPr>
          <a:xfrm>
            <a:off x="7381440" y="1834920"/>
            <a:ext cx="0" cy="1909080"/>
          </a:xfrm>
          <a:prstGeom prst="line">
            <a:avLst/>
          </a:prstGeom>
          <a:ln>
            <a:solidFill>
              <a:srgbClr val="000000"/>
            </a:solidFill>
          </a:ln>
        </p:spPr>
        <p:style>
          <a:lnRef idx="0"/>
          <a:fillRef idx="0"/>
          <a:effectRef idx="0"/>
          <a:fontRef idx="minor"/>
        </p:style>
      </p:sp>
      <p:sp>
        <p:nvSpPr>
          <p:cNvPr id="1229" name="Line 4"/>
          <p:cNvSpPr/>
          <p:nvPr/>
        </p:nvSpPr>
        <p:spPr>
          <a:xfrm>
            <a:off x="7381440" y="4032000"/>
            <a:ext cx="0" cy="1518840"/>
          </a:xfrm>
          <a:prstGeom prst="line">
            <a:avLst/>
          </a:prstGeom>
          <a:ln>
            <a:solidFill>
              <a:srgbClr val="000000"/>
            </a:solidFill>
          </a:ln>
        </p:spPr>
        <p:style>
          <a:lnRef idx="0"/>
          <a:fillRef idx="0"/>
          <a:effectRef idx="0"/>
          <a:fontRef idx="minor"/>
        </p:style>
      </p:sp>
      <p:sp>
        <p:nvSpPr>
          <p:cNvPr id="1230" name="CustomShape 5"/>
          <p:cNvSpPr/>
          <p:nvPr/>
        </p:nvSpPr>
        <p:spPr>
          <a:xfrm>
            <a:off x="1296000" y="288000"/>
            <a:ext cx="6694920" cy="5133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Exploring rock, soil, water, fossil</a:t>
            </a:r>
            <a:endParaRPr b="0" lang="en-GB" sz="30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31" name="Picture 4_6" descr=""/>
          <p:cNvPicPr/>
          <p:nvPr/>
        </p:nvPicPr>
        <p:blipFill>
          <a:blip r:embed="rId1"/>
          <a:srcRect l="54876" t="11314" r="8531" b="78712"/>
          <a:stretch/>
        </p:blipFill>
        <p:spPr>
          <a:xfrm>
            <a:off x="318600" y="6048360"/>
            <a:ext cx="8847720" cy="805320"/>
          </a:xfrm>
          <a:prstGeom prst="rect">
            <a:avLst/>
          </a:prstGeom>
          <a:ln>
            <a:noFill/>
          </a:ln>
        </p:spPr>
      </p:pic>
      <p:sp>
        <p:nvSpPr>
          <p:cNvPr id="1232" name="CustomShape 1"/>
          <p:cNvSpPr/>
          <p:nvPr/>
        </p:nvSpPr>
        <p:spPr>
          <a:xfrm>
            <a:off x="936000" y="1271880"/>
            <a:ext cx="741240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Circus activity 2: Will my rock hold water?</a:t>
            </a:r>
            <a:endParaRPr b="0" lang="en-GB" sz="2400" spc="-1" strike="noStrike">
              <a:latin typeface="Arial"/>
            </a:endParaRPr>
          </a:p>
        </p:txBody>
      </p:sp>
      <p:pic>
        <p:nvPicPr>
          <p:cNvPr id="1233" name="Picture 4_8" descr=""/>
          <p:cNvPicPr/>
          <p:nvPr/>
        </p:nvPicPr>
        <p:blipFill>
          <a:blip r:embed="rId2"/>
          <a:srcRect l="0" t="6783" r="0" b="0"/>
          <a:stretch/>
        </p:blipFill>
        <p:spPr>
          <a:xfrm>
            <a:off x="936000" y="1944000"/>
            <a:ext cx="3524040" cy="3148920"/>
          </a:xfrm>
          <a:prstGeom prst="rect">
            <a:avLst/>
          </a:prstGeom>
          <a:ln>
            <a:solidFill>
              <a:schemeClr val="tx1"/>
            </a:solidFill>
          </a:ln>
        </p:spPr>
      </p:pic>
      <p:pic>
        <p:nvPicPr>
          <p:cNvPr id="1234" name="Picture 3_1" descr=""/>
          <p:cNvPicPr/>
          <p:nvPr/>
        </p:nvPicPr>
        <p:blipFill>
          <a:blip r:embed="rId3"/>
          <a:stretch/>
        </p:blipFill>
        <p:spPr>
          <a:xfrm>
            <a:off x="5040000" y="1944000"/>
            <a:ext cx="3092040" cy="3164040"/>
          </a:xfrm>
          <a:prstGeom prst="rect">
            <a:avLst/>
          </a:prstGeom>
          <a:ln>
            <a:solidFill>
              <a:schemeClr val="tx1"/>
            </a:solidFill>
          </a:ln>
        </p:spPr>
      </p:pic>
      <p:sp>
        <p:nvSpPr>
          <p:cNvPr id="1235" name="CustomShape 2"/>
          <p:cNvSpPr/>
          <p:nvPr/>
        </p:nvSpPr>
        <p:spPr>
          <a:xfrm>
            <a:off x="648000" y="5269680"/>
            <a:ext cx="7373160" cy="59832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GB" sz="1800" spc="-1" strike="noStrike">
                <a:solidFill>
                  <a:srgbClr val="000000"/>
                </a:solidFill>
                <a:latin typeface="Arial"/>
                <a:ea typeface="DejaVu Sans"/>
              </a:rPr>
              <a:t>Go to video hyperlink: </a:t>
            </a:r>
            <a:endParaRPr b="0" lang="en-GB" sz="1800" spc="-1" strike="noStrike">
              <a:latin typeface="Arial"/>
            </a:endParaRPr>
          </a:p>
          <a:p>
            <a:pPr algn="ctr">
              <a:lnSpc>
                <a:spcPct val="100000"/>
              </a:lnSpc>
            </a:pPr>
            <a:r>
              <a:rPr b="0" lang="en-GB" sz="1800" spc="-1" strike="noStrike" u="sng">
                <a:solidFill>
                  <a:srgbClr val="ccccff"/>
                </a:solidFill>
                <a:uFillTx/>
                <a:latin typeface="Arial"/>
                <a:ea typeface="DejaVu Sans"/>
                <a:hlinkClick r:id="rId4"/>
              </a:rPr>
              <a:t>https://www.earthlearningidea.com/Video/Pr_Will_rock_hold_water.html</a:t>
            </a:r>
            <a:endParaRPr b="0" lang="en-GB" sz="1800" spc="-1" strike="noStrike">
              <a:latin typeface="Arial"/>
            </a:endParaRPr>
          </a:p>
        </p:txBody>
      </p:sp>
      <p:sp>
        <p:nvSpPr>
          <p:cNvPr id="1236" name="CustomShape 3"/>
          <p:cNvSpPr/>
          <p:nvPr/>
        </p:nvSpPr>
        <p:spPr>
          <a:xfrm>
            <a:off x="1216800" y="445320"/>
            <a:ext cx="6766920" cy="5133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Exploring rock, soil, water, fossil</a:t>
            </a:r>
            <a:endParaRPr b="0" lang="en-GB" sz="30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37" name="Picture 4_7" descr=""/>
          <p:cNvPicPr/>
          <p:nvPr/>
        </p:nvPicPr>
        <p:blipFill>
          <a:blip r:embed="rId1"/>
          <a:srcRect l="54876" t="11314" r="8531" b="78712"/>
          <a:stretch/>
        </p:blipFill>
        <p:spPr>
          <a:xfrm>
            <a:off x="318600" y="6048360"/>
            <a:ext cx="8847720" cy="805320"/>
          </a:xfrm>
          <a:prstGeom prst="rect">
            <a:avLst/>
          </a:prstGeom>
          <a:ln>
            <a:noFill/>
          </a:ln>
        </p:spPr>
      </p:pic>
      <p:sp>
        <p:nvSpPr>
          <p:cNvPr id="1238" name="CustomShape 1"/>
          <p:cNvSpPr/>
          <p:nvPr/>
        </p:nvSpPr>
        <p:spPr>
          <a:xfrm>
            <a:off x="935640" y="792000"/>
            <a:ext cx="741240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Circus activity 3: The soil water shake test</a:t>
            </a:r>
            <a:endParaRPr b="0" lang="en-GB" sz="2400" spc="-1" strike="noStrike">
              <a:latin typeface="Arial"/>
            </a:endParaRPr>
          </a:p>
        </p:txBody>
      </p:sp>
      <p:pic>
        <p:nvPicPr>
          <p:cNvPr id="1239" name="Picture 3_2" descr=""/>
          <p:cNvPicPr/>
          <p:nvPr/>
        </p:nvPicPr>
        <p:blipFill>
          <a:blip r:embed="rId2"/>
          <a:stretch/>
        </p:blipFill>
        <p:spPr>
          <a:xfrm>
            <a:off x="3528000" y="1368000"/>
            <a:ext cx="2367360" cy="3740040"/>
          </a:xfrm>
          <a:prstGeom prst="rect">
            <a:avLst/>
          </a:prstGeom>
          <a:ln>
            <a:solidFill>
              <a:schemeClr val="tx1"/>
            </a:solidFill>
          </a:ln>
        </p:spPr>
      </p:pic>
      <p:sp>
        <p:nvSpPr>
          <p:cNvPr id="1240" name="CustomShape 2"/>
          <p:cNvSpPr/>
          <p:nvPr/>
        </p:nvSpPr>
        <p:spPr>
          <a:xfrm>
            <a:off x="1047240" y="5302080"/>
            <a:ext cx="7017840" cy="59832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GB" sz="1800" spc="-1" strike="noStrike">
                <a:solidFill>
                  <a:srgbClr val="000000"/>
                </a:solidFill>
                <a:latin typeface="Arial"/>
                <a:ea typeface="DejaVu Sans"/>
              </a:rPr>
              <a:t>Go to video hyperlink:</a:t>
            </a:r>
            <a:endParaRPr b="0" lang="en-GB" sz="1800" spc="-1" strike="noStrike">
              <a:latin typeface="Arial"/>
            </a:endParaRPr>
          </a:p>
          <a:p>
            <a:pPr algn="ctr">
              <a:lnSpc>
                <a:spcPct val="100000"/>
              </a:lnSpc>
            </a:pPr>
            <a:r>
              <a:rPr b="0" lang="en-GB" sz="1800" spc="-1" strike="noStrike" u="sng">
                <a:solidFill>
                  <a:srgbClr val="ccccff"/>
                </a:solidFill>
                <a:uFillTx/>
                <a:latin typeface="Arial"/>
                <a:ea typeface="DejaVu Sans"/>
                <a:hlinkClick r:id="rId3"/>
              </a:rPr>
              <a:t>https://www.earthlearningidea.com/Video/Pr_Soil_water_shake.html</a:t>
            </a:r>
            <a:endParaRPr b="0" lang="en-GB" sz="1800" spc="-1" strike="noStrike">
              <a:latin typeface="Arial"/>
            </a:endParaRPr>
          </a:p>
        </p:txBody>
      </p:sp>
      <p:sp>
        <p:nvSpPr>
          <p:cNvPr id="1241" name="CustomShape 3"/>
          <p:cNvSpPr/>
          <p:nvPr/>
        </p:nvSpPr>
        <p:spPr>
          <a:xfrm>
            <a:off x="1224000" y="288000"/>
            <a:ext cx="6838920" cy="5133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Exploring rock, soil, water, fossil</a:t>
            </a:r>
            <a:endParaRPr b="0" lang="en-GB" sz="30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42" name="Picture 4_9" descr=""/>
          <p:cNvPicPr/>
          <p:nvPr/>
        </p:nvPicPr>
        <p:blipFill>
          <a:blip r:embed="rId1"/>
          <a:srcRect l="54876" t="11314" r="8531" b="78712"/>
          <a:stretch/>
        </p:blipFill>
        <p:spPr>
          <a:xfrm>
            <a:off x="318600" y="6048360"/>
            <a:ext cx="8847720" cy="805320"/>
          </a:xfrm>
          <a:prstGeom prst="rect">
            <a:avLst/>
          </a:prstGeom>
          <a:ln>
            <a:noFill/>
          </a:ln>
        </p:spPr>
      </p:pic>
      <p:sp>
        <p:nvSpPr>
          <p:cNvPr id="1243" name="CustomShape 1"/>
          <p:cNvSpPr/>
          <p:nvPr/>
        </p:nvSpPr>
        <p:spPr>
          <a:xfrm>
            <a:off x="1007640" y="864000"/>
            <a:ext cx="741240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Circus activity 4: Make your own soil</a:t>
            </a:r>
            <a:endParaRPr b="0" lang="en-GB" sz="2400" spc="-1" strike="noStrike">
              <a:latin typeface="Arial"/>
            </a:endParaRPr>
          </a:p>
        </p:txBody>
      </p:sp>
      <p:pic>
        <p:nvPicPr>
          <p:cNvPr id="1244" name="Picture 3_3" descr=""/>
          <p:cNvPicPr/>
          <p:nvPr/>
        </p:nvPicPr>
        <p:blipFill>
          <a:blip r:embed="rId2"/>
          <a:srcRect l="4477" t="6080" r="5272" b="17419"/>
          <a:stretch/>
        </p:blipFill>
        <p:spPr>
          <a:xfrm>
            <a:off x="1512000" y="1512000"/>
            <a:ext cx="6404400" cy="3659040"/>
          </a:xfrm>
          <a:prstGeom prst="rect">
            <a:avLst/>
          </a:prstGeom>
          <a:ln>
            <a:solidFill>
              <a:schemeClr val="tx1"/>
            </a:solidFill>
          </a:ln>
        </p:spPr>
      </p:pic>
      <p:sp>
        <p:nvSpPr>
          <p:cNvPr id="1245" name="CustomShape 2"/>
          <p:cNvSpPr/>
          <p:nvPr/>
        </p:nvSpPr>
        <p:spPr>
          <a:xfrm>
            <a:off x="1368000" y="348480"/>
            <a:ext cx="6818760" cy="5133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Exploring rock, soil, water, fossil</a:t>
            </a:r>
            <a:endParaRPr b="0" lang="en-GB" sz="3000" spc="-1" strike="noStrike">
              <a:latin typeface="Arial"/>
            </a:endParaRPr>
          </a:p>
        </p:txBody>
      </p:sp>
      <p:sp>
        <p:nvSpPr>
          <p:cNvPr id="1246" name="CustomShape 3"/>
          <p:cNvSpPr/>
          <p:nvPr/>
        </p:nvSpPr>
        <p:spPr>
          <a:xfrm>
            <a:off x="1258200" y="5301360"/>
            <a:ext cx="7019640" cy="60048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GB" sz="1800" spc="-1" strike="noStrike">
                <a:solidFill>
                  <a:srgbClr val="000000"/>
                </a:solidFill>
                <a:latin typeface="Arial"/>
                <a:ea typeface="DejaVu Sans"/>
              </a:rPr>
              <a:t>Go to video hyperlink:</a:t>
            </a:r>
            <a:endParaRPr b="0" lang="en-GB" sz="1800" spc="-1" strike="noStrike">
              <a:latin typeface="Arial"/>
            </a:endParaRPr>
          </a:p>
          <a:p>
            <a:pPr algn="ctr">
              <a:lnSpc>
                <a:spcPct val="100000"/>
              </a:lnSpc>
            </a:pPr>
            <a:r>
              <a:rPr b="0" lang="en-GB" sz="1800" spc="-1" strike="noStrike" u="sng">
                <a:solidFill>
                  <a:srgbClr val="ccccff"/>
                </a:solidFill>
                <a:uFillTx/>
                <a:latin typeface="Arial"/>
                <a:ea typeface="DejaVu Sans"/>
                <a:hlinkClick r:id="rId3"/>
              </a:rPr>
              <a:t>https://www.earthlearningidea.com/Video/Pr_Make_own_soil.html</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71" name="CustomShape 1"/>
          <p:cNvSpPr/>
          <p:nvPr/>
        </p:nvSpPr>
        <p:spPr>
          <a:xfrm>
            <a:off x="611640" y="260640"/>
            <a:ext cx="8132040" cy="715680"/>
          </a:xfrm>
          <a:prstGeom prst="rect">
            <a:avLst/>
          </a:prstGeom>
          <a:noFill/>
          <a:ln>
            <a:noFill/>
          </a:ln>
        </p:spPr>
        <p:style>
          <a:lnRef idx="0"/>
          <a:fillRef idx="0"/>
          <a:effectRef idx="0"/>
          <a:fontRef idx="minor"/>
        </p:style>
        <p:txBody>
          <a:bodyPr lIns="90000" rIns="90000" tIns="46800" bIns="46800" anchor="ctr">
            <a:noAutofit/>
          </a:bodyPr>
          <a:p>
            <a:pPr algn="ctr">
              <a:lnSpc>
                <a:spcPct val="100000"/>
              </a:lnSpc>
            </a:pPr>
            <a:r>
              <a:rPr b="1" lang="en-GB" sz="2800" spc="-1" strike="noStrike">
                <a:solidFill>
                  <a:srgbClr val="0c2b3c"/>
                </a:solidFill>
                <a:latin typeface="Arial"/>
                <a:ea typeface="DejaVu Sans"/>
              </a:rPr>
              <a:t>Earthlearningidea</a:t>
            </a:r>
            <a:r>
              <a:rPr b="1" lang="en-GB" sz="2400" spc="-1" strike="noStrike">
                <a:solidFill>
                  <a:srgbClr val="0c2b3c"/>
                </a:solidFill>
                <a:latin typeface="Arial"/>
                <a:ea typeface="DejaVu Sans"/>
              </a:rPr>
              <a:t> online video workshops</a:t>
            </a:r>
            <a:endParaRPr b="0" lang="en-GB" sz="2400" spc="-1" strike="noStrike">
              <a:latin typeface="Arial"/>
            </a:endParaRPr>
          </a:p>
        </p:txBody>
      </p:sp>
      <p:sp>
        <p:nvSpPr>
          <p:cNvPr id="1172" name="CustomShape 2"/>
          <p:cNvSpPr/>
          <p:nvPr/>
        </p:nvSpPr>
        <p:spPr>
          <a:xfrm>
            <a:off x="683640" y="1124640"/>
            <a:ext cx="8204040" cy="5467680"/>
          </a:xfrm>
          <a:prstGeom prst="rect">
            <a:avLst/>
          </a:prstGeom>
          <a:noFill/>
          <a:ln>
            <a:noFill/>
          </a:ln>
        </p:spPr>
        <p:style>
          <a:lnRef idx="0"/>
          <a:fillRef idx="0"/>
          <a:effectRef idx="0"/>
          <a:fontRef idx="minor"/>
        </p:style>
        <p:txBody>
          <a:bodyPr lIns="90000" rIns="90000" tIns="46800" bIns="46800">
            <a:noAutofit/>
          </a:bodyPr>
          <a:p>
            <a:pPr>
              <a:lnSpc>
                <a:spcPct val="100000"/>
              </a:lnSpc>
              <a:spcBef>
                <a:spcPts val="700"/>
              </a:spcBef>
              <a:tabLst>
                <a:tab algn="l" pos="0"/>
              </a:tabLst>
            </a:pPr>
            <a:r>
              <a:rPr b="1" lang="en-GB" sz="2400" spc="-1" strike="noStrike">
                <a:solidFill>
                  <a:srgbClr val="000000"/>
                </a:solidFill>
                <a:latin typeface="Arial"/>
                <a:ea typeface="DejaVu Sans"/>
              </a:rPr>
              <a:t>Purpose – ESEU background</a:t>
            </a:r>
            <a:endParaRPr b="0" lang="en-GB" sz="2400" spc="-1" strike="noStrike">
              <a:latin typeface="Arial"/>
            </a:endParaRPr>
          </a:p>
          <a:p>
            <a:pPr marL="341280" indent="-336240">
              <a:lnSpc>
                <a:spcPct val="100000"/>
              </a:lnSpc>
              <a:spcBef>
                <a:spcPts val="700"/>
              </a:spcBef>
              <a:buClr>
                <a:srgbClr val="000000"/>
              </a:buClr>
              <a:buFont typeface="Arial"/>
              <a:buChar char="•"/>
              <a:tabLst>
                <a:tab algn="l" pos="0"/>
              </a:tabLst>
            </a:pPr>
            <a:r>
              <a:rPr b="0" lang="en-GB" sz="2400" spc="-1" strike="noStrike">
                <a:solidFill>
                  <a:srgbClr val="000000"/>
                </a:solidFill>
                <a:latin typeface="Arial"/>
                <a:ea typeface="DejaVu Sans"/>
              </a:rPr>
              <a:t>Most Earthlearningidea online video workshops are based, with permission, on workshops originally developed by the Earth Science Education Unit (ESEU)</a:t>
            </a:r>
            <a:endParaRPr b="0" lang="en-GB" sz="2400" spc="-1" strike="noStrike">
              <a:latin typeface="Arial"/>
            </a:endParaRPr>
          </a:p>
          <a:p>
            <a:pPr marL="341280" indent="-336240">
              <a:lnSpc>
                <a:spcPct val="100000"/>
              </a:lnSpc>
              <a:spcBef>
                <a:spcPts val="700"/>
              </a:spcBef>
              <a:buClr>
                <a:srgbClr val="000000"/>
              </a:buClr>
              <a:buFont typeface="Arial"/>
              <a:buChar char="•"/>
              <a:tabLst>
                <a:tab algn="l" pos="0"/>
              </a:tabLst>
            </a:pPr>
            <a:r>
              <a:rPr b="0" lang="en-GB" sz="2400" spc="-1" strike="noStrike">
                <a:solidFill>
                  <a:srgbClr val="000000"/>
                </a:solidFill>
                <a:latin typeface="Arial"/>
                <a:ea typeface="DejaVu Sans"/>
              </a:rPr>
              <a:t>These were designed as interactive workshops for teachers and trainees, involving interaction, discussion and presentations by participants to others</a:t>
            </a:r>
            <a:endParaRPr b="0" lang="en-GB" sz="2400" spc="-1" strike="noStrike">
              <a:latin typeface="Arial"/>
            </a:endParaRPr>
          </a:p>
          <a:p>
            <a:pPr marL="341280" indent="-336240">
              <a:lnSpc>
                <a:spcPct val="100000"/>
              </a:lnSpc>
              <a:spcBef>
                <a:spcPts val="700"/>
              </a:spcBef>
              <a:buClr>
                <a:srgbClr val="000000"/>
              </a:buClr>
              <a:buFont typeface="Arial"/>
              <a:buChar char="•"/>
              <a:tabLst>
                <a:tab algn="l" pos="0"/>
              </a:tabLst>
            </a:pPr>
            <a:r>
              <a:rPr b="0" lang="en-GB" sz="2400" spc="-1" strike="noStrike">
                <a:solidFill>
                  <a:srgbClr val="000000"/>
                </a:solidFill>
                <a:latin typeface="Arial"/>
                <a:ea typeface="DejaVu Sans"/>
              </a:rPr>
              <a:t>Global research into professional development workshops shows that these aspects are critical to success</a:t>
            </a:r>
            <a:endParaRPr b="0" lang="en-GB" sz="2400" spc="-1" strike="noStrike">
              <a:latin typeface="Arial"/>
            </a:endParaRPr>
          </a:p>
          <a:p>
            <a:pPr marL="341280" indent="-336240">
              <a:lnSpc>
                <a:spcPct val="100000"/>
              </a:lnSpc>
              <a:spcBef>
                <a:spcPts val="700"/>
              </a:spcBef>
              <a:buClr>
                <a:srgbClr val="000000"/>
              </a:buClr>
              <a:buFont typeface="Arial"/>
              <a:buChar char="•"/>
              <a:tabLst>
                <a:tab algn="l" pos="0"/>
              </a:tabLst>
            </a:pPr>
            <a:r>
              <a:rPr b="0" lang="en-GB" sz="2400" spc="-1" strike="noStrike">
                <a:solidFill>
                  <a:srgbClr val="000000"/>
                </a:solidFill>
                <a:latin typeface="Arial"/>
                <a:ea typeface="DejaVu Sans"/>
              </a:rPr>
              <a:t>ESEU research shows that this workshop approach is highly successful in changing teaching in schools; evaluation feedback has also been very strong</a:t>
            </a:r>
            <a:endParaRPr b="0" lang="en-GB" sz="2400" spc="-1" strike="noStrike">
              <a:latin typeface="Arial"/>
            </a:endParaRPr>
          </a:p>
          <a:p>
            <a:pPr>
              <a:lnSpc>
                <a:spcPct val="100000"/>
              </a:lnSpc>
              <a:spcBef>
                <a:spcPts val="700"/>
              </a:spcBef>
              <a:tabLst>
                <a:tab algn="l" pos="0"/>
              </a:tabLst>
            </a:pPr>
            <a:endParaRPr b="0" lang="en-GB" sz="24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47" name="Picture 4_11" descr=""/>
          <p:cNvPicPr/>
          <p:nvPr/>
        </p:nvPicPr>
        <p:blipFill>
          <a:blip r:embed="rId1"/>
          <a:srcRect l="54876" t="11314" r="8531" b="78712"/>
          <a:stretch/>
        </p:blipFill>
        <p:spPr>
          <a:xfrm>
            <a:off x="318600" y="6048360"/>
            <a:ext cx="8847720" cy="805320"/>
          </a:xfrm>
          <a:prstGeom prst="rect">
            <a:avLst/>
          </a:prstGeom>
          <a:ln>
            <a:noFill/>
          </a:ln>
        </p:spPr>
      </p:pic>
      <p:sp>
        <p:nvSpPr>
          <p:cNvPr id="1248" name="CustomShape 1"/>
          <p:cNvSpPr/>
          <p:nvPr/>
        </p:nvSpPr>
        <p:spPr>
          <a:xfrm>
            <a:off x="1584000" y="1626840"/>
            <a:ext cx="2732400" cy="8211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Circus activity 5: The great soil race</a:t>
            </a:r>
            <a:endParaRPr b="0" lang="en-GB" sz="2400" spc="-1" strike="noStrike">
              <a:latin typeface="Arial"/>
            </a:endParaRPr>
          </a:p>
        </p:txBody>
      </p:sp>
      <p:pic>
        <p:nvPicPr>
          <p:cNvPr id="1249" name="Picture 3_4" descr=""/>
          <p:cNvPicPr/>
          <p:nvPr/>
        </p:nvPicPr>
        <p:blipFill>
          <a:blip r:embed="rId2"/>
          <a:stretch/>
        </p:blipFill>
        <p:spPr>
          <a:xfrm>
            <a:off x="4608000" y="791280"/>
            <a:ext cx="3274200" cy="2657880"/>
          </a:xfrm>
          <a:prstGeom prst="rect">
            <a:avLst/>
          </a:prstGeom>
          <a:ln>
            <a:solidFill>
              <a:schemeClr val="tx1"/>
            </a:solidFill>
          </a:ln>
        </p:spPr>
      </p:pic>
      <p:pic>
        <p:nvPicPr>
          <p:cNvPr id="1250" name="Picture 4_12" descr=""/>
          <p:cNvPicPr/>
          <p:nvPr/>
        </p:nvPicPr>
        <p:blipFill>
          <a:blip r:embed="rId3"/>
          <a:srcRect l="4499" t="13121" r="4499" b="10593"/>
          <a:stretch/>
        </p:blipFill>
        <p:spPr>
          <a:xfrm>
            <a:off x="1656000" y="3528000"/>
            <a:ext cx="6215400" cy="1600920"/>
          </a:xfrm>
          <a:prstGeom prst="rect">
            <a:avLst/>
          </a:prstGeom>
          <a:ln>
            <a:solidFill>
              <a:schemeClr val="tx1"/>
            </a:solidFill>
          </a:ln>
        </p:spPr>
      </p:pic>
      <p:sp>
        <p:nvSpPr>
          <p:cNvPr id="1251" name="CustomShape 2"/>
          <p:cNvSpPr/>
          <p:nvPr/>
        </p:nvSpPr>
        <p:spPr>
          <a:xfrm>
            <a:off x="792000" y="5256000"/>
            <a:ext cx="7989480" cy="59832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GB" sz="1800" spc="-1" strike="noStrike">
                <a:solidFill>
                  <a:srgbClr val="000000"/>
                </a:solidFill>
                <a:latin typeface="Arial"/>
                <a:ea typeface="DejaVu Sans"/>
              </a:rPr>
              <a:t>Go to video hyperlink:</a:t>
            </a:r>
            <a:endParaRPr b="0" lang="en-GB" sz="1800" spc="-1" strike="noStrike">
              <a:latin typeface="Arial"/>
            </a:endParaRPr>
          </a:p>
          <a:p>
            <a:pPr algn="ctr">
              <a:lnSpc>
                <a:spcPct val="100000"/>
              </a:lnSpc>
            </a:pPr>
            <a:r>
              <a:rPr b="0" lang="en-GB" sz="1800" spc="-1" strike="noStrike" u="sng">
                <a:solidFill>
                  <a:srgbClr val="ccccff"/>
                </a:solidFill>
                <a:uFillTx/>
                <a:latin typeface="Arial"/>
                <a:ea typeface="DejaVu Sans"/>
                <a:hlinkClick r:id="rId4"/>
              </a:rPr>
              <a:t>https://www.earthlearningidea.com/Video/Pr_Great_soil_race.html</a:t>
            </a:r>
            <a:endParaRPr b="0" lang="en-GB" sz="1800" spc="-1" strike="noStrike">
              <a:latin typeface="Arial"/>
            </a:endParaRPr>
          </a:p>
        </p:txBody>
      </p:sp>
      <p:sp>
        <p:nvSpPr>
          <p:cNvPr id="1252" name="CustomShape 3"/>
          <p:cNvSpPr/>
          <p:nvPr/>
        </p:nvSpPr>
        <p:spPr>
          <a:xfrm>
            <a:off x="1172160" y="144000"/>
            <a:ext cx="7034760" cy="5133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Exploring rock, soil, water, fossil</a:t>
            </a:r>
            <a:endParaRPr b="0" lang="en-GB" sz="30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53" name="Picture 4_10" descr=""/>
          <p:cNvPicPr/>
          <p:nvPr/>
        </p:nvPicPr>
        <p:blipFill>
          <a:blip r:embed="rId1"/>
          <a:srcRect l="54876" t="11314" r="8531" b="78712"/>
          <a:stretch/>
        </p:blipFill>
        <p:spPr>
          <a:xfrm>
            <a:off x="318600" y="6048360"/>
            <a:ext cx="8847720" cy="805320"/>
          </a:xfrm>
          <a:prstGeom prst="rect">
            <a:avLst/>
          </a:prstGeom>
          <a:ln>
            <a:noFill/>
          </a:ln>
        </p:spPr>
      </p:pic>
      <p:sp>
        <p:nvSpPr>
          <p:cNvPr id="1254" name="CustomShape 1"/>
          <p:cNvSpPr/>
          <p:nvPr/>
        </p:nvSpPr>
        <p:spPr>
          <a:xfrm>
            <a:off x="1008000" y="648000"/>
            <a:ext cx="741240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Circus activity 6: Changing state - transforming water</a:t>
            </a:r>
            <a:endParaRPr b="0" lang="en-GB" sz="2400" spc="-1" strike="noStrike">
              <a:latin typeface="Arial"/>
            </a:endParaRPr>
          </a:p>
        </p:txBody>
      </p:sp>
      <p:pic>
        <p:nvPicPr>
          <p:cNvPr id="1255" name="Picture 3_5" descr=""/>
          <p:cNvPicPr/>
          <p:nvPr/>
        </p:nvPicPr>
        <p:blipFill>
          <a:blip r:embed="rId2"/>
          <a:stretch/>
        </p:blipFill>
        <p:spPr>
          <a:xfrm>
            <a:off x="864000" y="1440000"/>
            <a:ext cx="3164040" cy="2702520"/>
          </a:xfrm>
          <a:prstGeom prst="rect">
            <a:avLst/>
          </a:prstGeom>
          <a:ln>
            <a:solidFill>
              <a:schemeClr val="tx1"/>
            </a:solidFill>
          </a:ln>
        </p:spPr>
      </p:pic>
      <p:pic>
        <p:nvPicPr>
          <p:cNvPr id="1256" name="Picture 4_14" descr=""/>
          <p:cNvPicPr/>
          <p:nvPr/>
        </p:nvPicPr>
        <p:blipFill>
          <a:blip r:embed="rId3"/>
          <a:stretch/>
        </p:blipFill>
        <p:spPr>
          <a:xfrm>
            <a:off x="4392000" y="1224000"/>
            <a:ext cx="1816560" cy="1796040"/>
          </a:xfrm>
          <a:prstGeom prst="rect">
            <a:avLst/>
          </a:prstGeom>
          <a:ln>
            <a:solidFill>
              <a:schemeClr val="tx1"/>
            </a:solidFill>
          </a:ln>
        </p:spPr>
      </p:pic>
      <p:pic>
        <p:nvPicPr>
          <p:cNvPr id="1257" name="Picture 6_1" descr=""/>
          <p:cNvPicPr/>
          <p:nvPr/>
        </p:nvPicPr>
        <p:blipFill>
          <a:blip r:embed="rId4"/>
          <a:stretch/>
        </p:blipFill>
        <p:spPr>
          <a:xfrm>
            <a:off x="6550200" y="1944000"/>
            <a:ext cx="2013840" cy="2157840"/>
          </a:xfrm>
          <a:prstGeom prst="rect">
            <a:avLst/>
          </a:prstGeom>
          <a:ln>
            <a:solidFill>
              <a:schemeClr val="tx1"/>
            </a:solidFill>
          </a:ln>
        </p:spPr>
      </p:pic>
      <p:sp>
        <p:nvSpPr>
          <p:cNvPr id="1258" name="CustomShape 2"/>
          <p:cNvSpPr/>
          <p:nvPr/>
        </p:nvSpPr>
        <p:spPr>
          <a:xfrm>
            <a:off x="648000" y="5256360"/>
            <a:ext cx="8182440" cy="59832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GB" sz="1800" spc="-1" strike="noStrike">
                <a:solidFill>
                  <a:srgbClr val="000000"/>
                </a:solidFill>
                <a:latin typeface="Arial"/>
                <a:ea typeface="DejaVu Sans"/>
              </a:rPr>
              <a:t>Go to video hyperlink:</a:t>
            </a:r>
            <a:endParaRPr b="0" lang="en-GB" sz="1800" spc="-1" strike="noStrike">
              <a:latin typeface="Arial"/>
            </a:endParaRPr>
          </a:p>
          <a:p>
            <a:pPr algn="ctr">
              <a:lnSpc>
                <a:spcPct val="100000"/>
              </a:lnSpc>
            </a:pPr>
            <a:r>
              <a:rPr b="0" lang="en-GB" sz="1800" spc="-1" strike="noStrike" u="sng">
                <a:solidFill>
                  <a:srgbClr val="ccccff"/>
                </a:solidFill>
                <a:uFillTx/>
                <a:latin typeface="Arial"/>
                <a:ea typeface="DejaVu Sans"/>
                <a:hlinkClick r:id="rId5"/>
              </a:rPr>
              <a:t>https://www.earthlearningidea.com/Video/Pr_Changing_state_water.html</a:t>
            </a:r>
            <a:endParaRPr b="0" lang="en-GB" sz="1800" spc="-1" strike="noStrike">
              <a:latin typeface="Arial"/>
            </a:endParaRPr>
          </a:p>
        </p:txBody>
      </p:sp>
      <p:pic>
        <p:nvPicPr>
          <p:cNvPr id="1259" name="" descr=""/>
          <p:cNvPicPr/>
          <p:nvPr/>
        </p:nvPicPr>
        <p:blipFill>
          <a:blip r:embed="rId6"/>
          <a:stretch/>
        </p:blipFill>
        <p:spPr>
          <a:xfrm>
            <a:off x="4392000" y="3099960"/>
            <a:ext cx="1796400" cy="1972800"/>
          </a:xfrm>
          <a:prstGeom prst="rect">
            <a:avLst/>
          </a:prstGeom>
          <a:ln>
            <a:noFill/>
          </a:ln>
        </p:spPr>
      </p:pic>
      <p:sp>
        <p:nvSpPr>
          <p:cNvPr id="1260" name="CustomShape 3"/>
          <p:cNvSpPr/>
          <p:nvPr/>
        </p:nvSpPr>
        <p:spPr>
          <a:xfrm>
            <a:off x="1244160" y="133560"/>
            <a:ext cx="6962760" cy="5133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Exploring rock, soil, water, fossil</a:t>
            </a:r>
            <a:endParaRPr b="0" lang="en-GB" sz="30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61" name="Picture 4_13" descr=""/>
          <p:cNvPicPr/>
          <p:nvPr/>
        </p:nvPicPr>
        <p:blipFill>
          <a:blip r:embed="rId1"/>
          <a:srcRect l="54876" t="11314" r="8531" b="78712"/>
          <a:stretch/>
        </p:blipFill>
        <p:spPr>
          <a:xfrm>
            <a:off x="318600" y="6048360"/>
            <a:ext cx="8847720" cy="805320"/>
          </a:xfrm>
          <a:prstGeom prst="rect">
            <a:avLst/>
          </a:prstGeom>
          <a:ln>
            <a:noFill/>
          </a:ln>
        </p:spPr>
      </p:pic>
      <p:sp>
        <p:nvSpPr>
          <p:cNvPr id="1262" name="CustomShape 1"/>
          <p:cNvSpPr/>
          <p:nvPr/>
        </p:nvSpPr>
        <p:spPr>
          <a:xfrm>
            <a:off x="1007640" y="911880"/>
            <a:ext cx="741240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Circus activity 7: Make your own rain</a:t>
            </a:r>
            <a:endParaRPr b="0" lang="en-GB" sz="2400" spc="-1" strike="noStrike">
              <a:latin typeface="Arial"/>
            </a:endParaRPr>
          </a:p>
        </p:txBody>
      </p:sp>
      <p:pic>
        <p:nvPicPr>
          <p:cNvPr id="1263" name="Picture 3_6" descr=""/>
          <p:cNvPicPr/>
          <p:nvPr/>
        </p:nvPicPr>
        <p:blipFill>
          <a:blip r:embed="rId2"/>
          <a:srcRect l="0" t="5074" r="0" b="5472"/>
          <a:stretch/>
        </p:blipFill>
        <p:spPr>
          <a:xfrm>
            <a:off x="1944000" y="1584000"/>
            <a:ext cx="5684400" cy="3380040"/>
          </a:xfrm>
          <a:prstGeom prst="rect">
            <a:avLst/>
          </a:prstGeom>
          <a:ln>
            <a:solidFill>
              <a:schemeClr val="tx1"/>
            </a:solidFill>
          </a:ln>
        </p:spPr>
      </p:pic>
      <p:sp>
        <p:nvSpPr>
          <p:cNvPr id="1264" name="CustomShape 2"/>
          <p:cNvSpPr/>
          <p:nvPr/>
        </p:nvSpPr>
        <p:spPr>
          <a:xfrm>
            <a:off x="720000" y="5174280"/>
            <a:ext cx="8061480" cy="59832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GB" sz="1800" spc="-1" strike="noStrike">
                <a:solidFill>
                  <a:srgbClr val="000000"/>
                </a:solidFill>
                <a:latin typeface="Arial"/>
                <a:ea typeface="DejaVu Sans"/>
              </a:rPr>
              <a:t>Go to video hyperlink:</a:t>
            </a:r>
            <a:endParaRPr b="0" lang="en-GB" sz="1800" spc="-1" strike="noStrike">
              <a:latin typeface="Arial"/>
            </a:endParaRPr>
          </a:p>
          <a:p>
            <a:pPr algn="ctr">
              <a:lnSpc>
                <a:spcPct val="100000"/>
              </a:lnSpc>
            </a:pPr>
            <a:r>
              <a:rPr b="0" lang="en-GB" sz="1800" spc="-1" strike="noStrike" u="sng">
                <a:solidFill>
                  <a:srgbClr val="ccccff"/>
                </a:solidFill>
                <a:uFillTx/>
                <a:latin typeface="Arial"/>
                <a:ea typeface="DejaVu Sans"/>
                <a:hlinkClick r:id="rId3"/>
              </a:rPr>
              <a:t>https://www.earthlearningidea.com/Video/Pr_Make_own_rain.html</a:t>
            </a:r>
            <a:endParaRPr b="0" lang="en-GB" sz="1800" spc="-1" strike="noStrike">
              <a:latin typeface="Arial"/>
            </a:endParaRPr>
          </a:p>
        </p:txBody>
      </p:sp>
      <p:sp>
        <p:nvSpPr>
          <p:cNvPr id="1265" name="CustomShape 3"/>
          <p:cNvSpPr/>
          <p:nvPr/>
        </p:nvSpPr>
        <p:spPr>
          <a:xfrm>
            <a:off x="1460160" y="276480"/>
            <a:ext cx="6890760" cy="5133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Exploring rock, soil, water, fossil</a:t>
            </a:r>
            <a:endParaRPr b="0" lang="en-GB" sz="30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66" name="Picture 4_16" descr=""/>
          <p:cNvPicPr/>
          <p:nvPr/>
        </p:nvPicPr>
        <p:blipFill>
          <a:blip r:embed="rId1"/>
          <a:srcRect l="54876" t="11314" r="8531" b="78712"/>
          <a:stretch/>
        </p:blipFill>
        <p:spPr>
          <a:xfrm>
            <a:off x="318600" y="6048360"/>
            <a:ext cx="8847720" cy="805320"/>
          </a:xfrm>
          <a:prstGeom prst="rect">
            <a:avLst/>
          </a:prstGeom>
          <a:ln>
            <a:noFill/>
          </a:ln>
        </p:spPr>
      </p:pic>
      <p:sp>
        <p:nvSpPr>
          <p:cNvPr id="1267" name="CustomShape 1"/>
          <p:cNvSpPr/>
          <p:nvPr/>
        </p:nvSpPr>
        <p:spPr>
          <a:xfrm>
            <a:off x="936000" y="839880"/>
            <a:ext cx="741240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Circus activity 1: Fossil or not?</a:t>
            </a:r>
            <a:endParaRPr b="0" lang="en-GB" sz="2400" spc="-1" strike="noStrike">
              <a:latin typeface="Arial"/>
            </a:endParaRPr>
          </a:p>
        </p:txBody>
      </p:sp>
      <p:pic>
        <p:nvPicPr>
          <p:cNvPr id="1268" name="Picture 2_0" descr=""/>
          <p:cNvPicPr/>
          <p:nvPr/>
        </p:nvPicPr>
        <p:blipFill>
          <a:blip r:embed="rId2"/>
          <a:srcRect l="0" t="979" r="0" b="74084"/>
          <a:stretch/>
        </p:blipFill>
        <p:spPr>
          <a:xfrm>
            <a:off x="863640" y="1512000"/>
            <a:ext cx="7844400" cy="3336840"/>
          </a:xfrm>
          <a:prstGeom prst="rect">
            <a:avLst/>
          </a:prstGeom>
          <a:ln>
            <a:noFill/>
          </a:ln>
        </p:spPr>
      </p:pic>
      <p:sp>
        <p:nvSpPr>
          <p:cNvPr id="1269" name="CustomShape 2"/>
          <p:cNvSpPr/>
          <p:nvPr/>
        </p:nvSpPr>
        <p:spPr>
          <a:xfrm>
            <a:off x="648000" y="5257080"/>
            <a:ext cx="8205480" cy="59832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GB" sz="1800" spc="-1" strike="noStrike">
                <a:solidFill>
                  <a:srgbClr val="000000"/>
                </a:solidFill>
                <a:latin typeface="Arial"/>
                <a:ea typeface="DejaVu Sans"/>
              </a:rPr>
              <a:t>Go to video hyperlink:</a:t>
            </a:r>
            <a:endParaRPr b="0" lang="en-GB" sz="1800" spc="-1" strike="noStrike">
              <a:latin typeface="Arial"/>
            </a:endParaRPr>
          </a:p>
          <a:p>
            <a:pPr algn="ctr">
              <a:lnSpc>
                <a:spcPct val="100000"/>
              </a:lnSpc>
            </a:pPr>
            <a:r>
              <a:rPr b="0" lang="en-GB" sz="1800" spc="-1" strike="noStrike" u="sng">
                <a:solidFill>
                  <a:srgbClr val="ccccff"/>
                </a:solidFill>
                <a:uFillTx/>
                <a:latin typeface="Arial"/>
                <a:ea typeface="DejaVu Sans"/>
                <a:hlinkClick r:id="rId3"/>
              </a:rPr>
              <a:t>https://www.earthlearningidea.com/Video/Pr_Fossil_or_not.html</a:t>
            </a:r>
            <a:endParaRPr b="0" lang="en-GB" sz="1800" spc="-1" strike="noStrike">
              <a:latin typeface="Arial"/>
            </a:endParaRPr>
          </a:p>
        </p:txBody>
      </p:sp>
      <p:sp>
        <p:nvSpPr>
          <p:cNvPr id="1270" name="CustomShape 3"/>
          <p:cNvSpPr/>
          <p:nvPr/>
        </p:nvSpPr>
        <p:spPr>
          <a:xfrm>
            <a:off x="1100160" y="288000"/>
            <a:ext cx="7322760" cy="5133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Exploring rock, soil, water, fossil</a:t>
            </a:r>
            <a:endParaRPr b="0" lang="en-GB" sz="30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71" name="Picture 4_15" descr=""/>
          <p:cNvPicPr/>
          <p:nvPr/>
        </p:nvPicPr>
        <p:blipFill>
          <a:blip r:embed="rId1"/>
          <a:srcRect l="54876" t="11314" r="8531" b="78712"/>
          <a:stretch/>
        </p:blipFill>
        <p:spPr>
          <a:xfrm>
            <a:off x="318600" y="6048360"/>
            <a:ext cx="8847720" cy="805320"/>
          </a:xfrm>
          <a:prstGeom prst="rect">
            <a:avLst/>
          </a:prstGeom>
          <a:ln>
            <a:noFill/>
          </a:ln>
        </p:spPr>
      </p:pic>
      <p:sp>
        <p:nvSpPr>
          <p:cNvPr id="1272" name="CustomShape 1"/>
          <p:cNvSpPr/>
          <p:nvPr/>
        </p:nvSpPr>
        <p:spPr>
          <a:xfrm>
            <a:off x="936000" y="551160"/>
            <a:ext cx="741240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Circus activity 8: Fossil or not? – helpful cards</a:t>
            </a:r>
            <a:endParaRPr b="0" lang="en-GB" sz="2400" spc="-1" strike="noStrike">
              <a:latin typeface="Arial"/>
            </a:endParaRPr>
          </a:p>
        </p:txBody>
      </p:sp>
      <p:graphicFrame>
        <p:nvGraphicFramePr>
          <p:cNvPr id="1273" name="Table 2"/>
          <p:cNvGraphicFramePr/>
          <p:nvPr/>
        </p:nvGraphicFramePr>
        <p:xfrm>
          <a:off x="799920" y="1168200"/>
          <a:ext cx="7848000" cy="4599720"/>
        </p:xfrm>
        <a:graphic>
          <a:graphicData uri="http://schemas.openxmlformats.org/drawingml/2006/table">
            <a:tbl>
              <a:tblPr/>
              <a:tblGrid>
                <a:gridCol w="4392360"/>
                <a:gridCol w="288000"/>
                <a:gridCol w="3168000"/>
              </a:tblGrid>
              <a:tr h="1401120">
                <a:tc>
                  <a:txBody>
                    <a:bodyPr lIns="68400" rIns="68400">
                      <a:noAutofit/>
                    </a:bodyPr>
                    <a:p>
                      <a:pPr>
                        <a:lnSpc>
                          <a:spcPct val="100000"/>
                        </a:lnSpc>
                      </a:pPr>
                      <a:r>
                        <a:rPr b="0" lang="en-GB" sz="2200" spc="-1" strike="noStrike">
                          <a:solidFill>
                            <a:srgbClr val="000000"/>
                          </a:solidFill>
                          <a:latin typeface="Arial"/>
                        </a:rPr>
                        <a:t>A body fossil:</a:t>
                      </a:r>
                      <a:endParaRPr b="0" lang="en-GB" sz="2200" spc="-1" strike="noStrike">
                        <a:latin typeface="Arial"/>
                      </a:endParaRPr>
                    </a:p>
                    <a:p>
                      <a:pPr>
                        <a:lnSpc>
                          <a:spcPct val="100000"/>
                        </a:lnSpc>
                      </a:pPr>
                      <a:r>
                        <a:rPr b="0" lang="en-GB" sz="1100" spc="-1" strike="noStrike">
                          <a:solidFill>
                            <a:srgbClr val="000000"/>
                          </a:solidFill>
                          <a:latin typeface="Arial"/>
                        </a:rPr>
                        <a:t> </a:t>
                      </a:r>
                      <a:endParaRPr b="0" lang="en-GB" sz="11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68400" rIns="68400">
                      <a:noAutofit/>
                    </a:bodyPr>
                    <a:p>
                      <a:pPr>
                        <a:lnSpc>
                          <a:spcPct val="100000"/>
                        </a:lnSpc>
                      </a:pPr>
                      <a:r>
                        <a:rPr b="1" lang="en-GB" sz="1100" spc="-1" strike="noStrike">
                          <a:solidFill>
                            <a:srgbClr val="000000"/>
                          </a:solidFill>
                          <a:latin typeface="Arial"/>
                        </a:rPr>
                        <a:t> </a:t>
                      </a:r>
                      <a:endParaRPr b="0" lang="en-GB" sz="1100" spc="-1" strike="noStrike">
                        <a:latin typeface="Arial"/>
                      </a:endParaRPr>
                    </a:p>
                  </a:txBody>
                  <a:tcPr marL="68400" marR="68400">
                    <a:lnL w="12240">
                      <a:solidFill>
                        <a:srgbClr val="000000"/>
                      </a:solidFill>
                    </a:lnL>
                    <a:lnR w="12240">
                      <a:solidFill>
                        <a:srgbClr val="000000"/>
                      </a:solidFill>
                    </a:lnR>
                    <a:lnT w="12240">
                      <a:noFill/>
                    </a:lnT>
                    <a:lnB w="38160">
                      <a:noFill/>
                    </a:lnB>
                    <a:noFill/>
                  </a:tcPr>
                </a:tc>
                <a:tc>
                  <a:txBody>
                    <a:bodyPr lIns="68400" rIns="68400">
                      <a:noAutofit/>
                    </a:bodyPr>
                    <a:p>
                      <a:pPr>
                        <a:lnSpc>
                          <a:spcPct val="100000"/>
                        </a:lnSpc>
                      </a:pPr>
                      <a:r>
                        <a:rPr b="0" lang="en-GB" sz="2200" spc="-1" strike="noStrike">
                          <a:solidFill>
                            <a:srgbClr val="000000"/>
                          </a:solidFill>
                          <a:latin typeface="Arial"/>
                        </a:rPr>
                        <a:t>A body fossil:</a:t>
                      </a:r>
                      <a:endParaRPr b="0" lang="en-GB" sz="2200" spc="-1" strike="noStrike">
                        <a:latin typeface="Arial"/>
                      </a:endParaRPr>
                    </a:p>
                    <a:p>
                      <a:pPr>
                        <a:lnSpc>
                          <a:spcPct val="100000"/>
                        </a:lnSpc>
                      </a:pPr>
                      <a:r>
                        <a:rPr b="0" lang="en-GB" sz="1100" spc="-1" strike="noStrike">
                          <a:solidFill>
                            <a:srgbClr val="000000"/>
                          </a:solidFill>
                          <a:latin typeface="Arial"/>
                        </a:rPr>
                        <a:t> </a:t>
                      </a:r>
                      <a:endParaRPr b="0" lang="en-GB" sz="1100" spc="-1" strike="noStrike">
                        <a:latin typeface="Arial"/>
                      </a:endParaRPr>
                    </a:p>
                    <a:p>
                      <a:pPr>
                        <a:lnSpc>
                          <a:spcPct val="100000"/>
                        </a:lnSpc>
                      </a:pPr>
                      <a:r>
                        <a:rPr b="0" lang="en-GB" sz="1400" spc="-1" strike="noStrike">
                          <a:solidFill>
                            <a:srgbClr val="000000"/>
                          </a:solidFill>
                          <a:latin typeface="Arial"/>
                        </a:rPr>
                        <a:t>is the remains of the body of an animal or plant, or the imprint or cast of it</a:t>
                      </a:r>
                      <a:endParaRPr b="0" lang="en-GB" sz="1400" spc="-1" strike="noStrike">
                        <a:latin typeface="Arial"/>
                      </a:endParaRPr>
                    </a:p>
                    <a:p>
                      <a:pPr>
                        <a:lnSpc>
                          <a:spcPct val="100000"/>
                        </a:lnSpc>
                      </a:pPr>
                      <a:r>
                        <a:rPr b="1" lang="en-GB" sz="1100" spc="-1" strike="noStrike">
                          <a:solidFill>
                            <a:srgbClr val="000000"/>
                          </a:solidFill>
                          <a:latin typeface="Arial"/>
                        </a:rPr>
                        <a:t> </a:t>
                      </a:r>
                      <a:endParaRPr b="0" lang="en-GB" sz="11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r>
              <a:tr h="259200">
                <a:tc>
                  <a:txBody>
                    <a:bodyPr lIns="68400" rIns="68400">
                      <a:noAutofit/>
                    </a:bodyPr>
                    <a:p>
                      <a:pPr>
                        <a:lnSpc>
                          <a:spcPct val="100000"/>
                        </a:lnSpc>
                      </a:pPr>
                      <a:r>
                        <a:rPr b="0" lang="en-GB" sz="1100" spc="-1" strike="noStrike">
                          <a:solidFill>
                            <a:srgbClr val="000000"/>
                          </a:solidFill>
                          <a:latin typeface="Arial"/>
                        </a:rPr>
                        <a:t> </a:t>
                      </a:r>
                      <a:endParaRPr b="0" lang="en-GB" sz="1100" spc="-1" strike="noStrike">
                        <a:latin typeface="Arial"/>
                      </a:endParaRPr>
                    </a:p>
                  </a:txBody>
                  <a:tcPr marL="68400" marR="68400">
                    <a:lnL w="12240">
                      <a:noFill/>
                    </a:lnL>
                    <a:lnR w="12240">
                      <a:noFill/>
                    </a:lnR>
                    <a:lnT w="12240">
                      <a:solidFill>
                        <a:srgbClr val="000000"/>
                      </a:solidFill>
                    </a:lnT>
                    <a:lnB w="12240">
                      <a:solidFill>
                        <a:srgbClr val="000000"/>
                      </a:solidFill>
                    </a:lnB>
                    <a:noFill/>
                  </a:tcPr>
                </a:tc>
                <a:tc>
                  <a:txBody>
                    <a:bodyPr lIns="68400" rIns="68400">
                      <a:noAutofit/>
                    </a:bodyPr>
                    <a:p>
                      <a:pPr>
                        <a:lnSpc>
                          <a:spcPct val="100000"/>
                        </a:lnSpc>
                      </a:pPr>
                      <a:r>
                        <a:rPr b="0" lang="en-GB" sz="1100" spc="-1" strike="noStrike">
                          <a:solidFill>
                            <a:srgbClr val="000000"/>
                          </a:solidFill>
                          <a:latin typeface="Arial"/>
                        </a:rPr>
                        <a:t> </a:t>
                      </a:r>
                      <a:endParaRPr b="0" lang="en-GB" sz="1100" spc="-1" strike="noStrike">
                        <a:latin typeface="Arial"/>
                      </a:endParaRPr>
                    </a:p>
                  </a:txBody>
                  <a:tcPr marL="68400" marR="68400">
                    <a:lnL w="12240">
                      <a:noFill/>
                    </a:lnL>
                    <a:lnR w="12240">
                      <a:noFill/>
                    </a:lnR>
                    <a:lnT w="38160">
                      <a:noFill/>
                    </a:lnT>
                    <a:lnB w="12240">
                      <a:noFill/>
                    </a:lnB>
                    <a:noFill/>
                  </a:tcPr>
                </a:tc>
                <a:tc>
                  <a:txBody>
                    <a:bodyPr lIns="68400" rIns="68400">
                      <a:noAutofit/>
                    </a:bodyPr>
                    <a:p>
                      <a:pPr>
                        <a:lnSpc>
                          <a:spcPct val="100000"/>
                        </a:lnSpc>
                      </a:pPr>
                      <a:r>
                        <a:rPr b="0" lang="en-GB" sz="1100" spc="-1" strike="noStrike">
                          <a:solidFill>
                            <a:srgbClr val="000000"/>
                          </a:solidFill>
                          <a:latin typeface="Arial"/>
                        </a:rPr>
                        <a:t> </a:t>
                      </a:r>
                      <a:endParaRPr b="0" lang="en-GB" sz="1100" spc="-1" strike="noStrike">
                        <a:latin typeface="Arial"/>
                      </a:endParaRPr>
                    </a:p>
                  </a:txBody>
                  <a:tcPr marL="68400" marR="68400">
                    <a:lnL w="12240">
                      <a:noFill/>
                    </a:lnL>
                    <a:lnR w="12240">
                      <a:noFill/>
                    </a:lnR>
                    <a:lnT w="12240">
                      <a:solidFill>
                        <a:srgbClr val="000000"/>
                      </a:solidFill>
                    </a:lnT>
                    <a:lnB w="12240">
                      <a:solidFill>
                        <a:srgbClr val="000000"/>
                      </a:solidFill>
                    </a:lnB>
                    <a:noFill/>
                  </a:tcPr>
                </a:tc>
              </a:tr>
              <a:tr h="1279440">
                <a:tc>
                  <a:txBody>
                    <a:bodyPr lIns="68400" rIns="68400">
                      <a:noAutofit/>
                    </a:bodyPr>
                    <a:p>
                      <a:pPr>
                        <a:lnSpc>
                          <a:spcPct val="100000"/>
                        </a:lnSpc>
                      </a:pPr>
                      <a:r>
                        <a:rPr b="0" lang="en-GB" sz="2200" spc="-1" strike="noStrike">
                          <a:solidFill>
                            <a:srgbClr val="000000"/>
                          </a:solidFill>
                          <a:latin typeface="Arial"/>
                        </a:rPr>
                        <a:t>A trace fossil:</a:t>
                      </a:r>
                      <a:endParaRPr b="0" lang="en-GB" sz="2200" spc="-1" strike="noStrike">
                        <a:latin typeface="Arial"/>
                      </a:endParaRPr>
                    </a:p>
                    <a:p>
                      <a:pPr>
                        <a:lnSpc>
                          <a:spcPct val="100000"/>
                        </a:lnSpc>
                      </a:pPr>
                      <a:r>
                        <a:rPr b="0" lang="en-GB" sz="1100" spc="-1" strike="noStrike">
                          <a:solidFill>
                            <a:srgbClr val="000000"/>
                          </a:solidFill>
                          <a:latin typeface="Arial"/>
                        </a:rPr>
                        <a:t> </a:t>
                      </a:r>
                      <a:endParaRPr b="0" lang="en-GB" sz="11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68400" rIns="68400">
                      <a:noAutofit/>
                    </a:bodyPr>
                    <a:p>
                      <a:pPr>
                        <a:lnSpc>
                          <a:spcPct val="100000"/>
                        </a:lnSpc>
                      </a:pPr>
                      <a:r>
                        <a:rPr b="0" lang="en-GB" sz="1100" spc="-1" strike="noStrike">
                          <a:solidFill>
                            <a:srgbClr val="000000"/>
                          </a:solidFill>
                          <a:latin typeface="Arial"/>
                        </a:rPr>
                        <a:t> </a:t>
                      </a:r>
                      <a:endParaRPr b="0" lang="en-GB" sz="1100" spc="-1" strike="noStrike">
                        <a:latin typeface="Arial"/>
                      </a:endParaRPr>
                    </a:p>
                  </a:txBody>
                  <a:tcPr marL="68400" marR="68400">
                    <a:lnL w="12240">
                      <a:solidFill>
                        <a:srgbClr val="000000"/>
                      </a:solidFill>
                    </a:lnL>
                    <a:lnR w="12240">
                      <a:solidFill>
                        <a:srgbClr val="000000"/>
                      </a:solidFill>
                    </a:lnR>
                    <a:lnT w="12240">
                      <a:noFill/>
                    </a:lnT>
                    <a:lnB w="12240">
                      <a:noFill/>
                    </a:lnB>
                    <a:noFill/>
                  </a:tcPr>
                </a:tc>
                <a:tc>
                  <a:txBody>
                    <a:bodyPr lIns="68400" rIns="68400">
                      <a:noAutofit/>
                    </a:bodyPr>
                    <a:p>
                      <a:pPr>
                        <a:lnSpc>
                          <a:spcPct val="100000"/>
                        </a:lnSpc>
                      </a:pPr>
                      <a:r>
                        <a:rPr b="0" lang="en-GB" sz="2200" spc="-1" strike="noStrike">
                          <a:solidFill>
                            <a:srgbClr val="000000"/>
                          </a:solidFill>
                          <a:latin typeface="Arial"/>
                        </a:rPr>
                        <a:t>A trace fossil:</a:t>
                      </a:r>
                      <a:endParaRPr b="0" lang="en-GB" sz="2200" spc="-1" strike="noStrike">
                        <a:latin typeface="Arial"/>
                      </a:endParaRPr>
                    </a:p>
                    <a:p>
                      <a:pPr>
                        <a:lnSpc>
                          <a:spcPct val="100000"/>
                        </a:lnSpc>
                      </a:pPr>
                      <a:r>
                        <a:rPr b="0" lang="en-GB" sz="1400" spc="-1" strike="noStrike">
                          <a:solidFill>
                            <a:srgbClr val="000000"/>
                          </a:solidFill>
                          <a:latin typeface="Arial"/>
                        </a:rPr>
                        <a:t>indicates that an animal or plant was there, but is not a body fossil; it includes footprints, burrows, signs of roots, tooth marks, etc.</a:t>
                      </a:r>
                      <a:endParaRPr b="0" lang="en-GB" sz="14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r>
              <a:tr h="259200">
                <a:tc>
                  <a:txBody>
                    <a:bodyPr lIns="68400" rIns="68400">
                      <a:noAutofit/>
                    </a:bodyPr>
                    <a:p>
                      <a:pPr>
                        <a:lnSpc>
                          <a:spcPct val="100000"/>
                        </a:lnSpc>
                      </a:pPr>
                      <a:r>
                        <a:rPr b="0" lang="en-GB" sz="1100" spc="-1" strike="noStrike">
                          <a:solidFill>
                            <a:srgbClr val="000000"/>
                          </a:solidFill>
                          <a:latin typeface="Arial"/>
                        </a:rPr>
                        <a:t> </a:t>
                      </a:r>
                      <a:endParaRPr b="0" lang="en-GB" sz="1100" spc="-1" strike="noStrike">
                        <a:latin typeface="Arial"/>
                      </a:endParaRPr>
                    </a:p>
                  </a:txBody>
                  <a:tcPr marL="68400" marR="68400">
                    <a:lnL w="12240">
                      <a:noFill/>
                    </a:lnL>
                    <a:lnR w="12240">
                      <a:noFill/>
                    </a:lnR>
                    <a:lnT w="12240">
                      <a:solidFill>
                        <a:srgbClr val="000000"/>
                      </a:solidFill>
                    </a:lnT>
                    <a:lnB w="12240">
                      <a:solidFill>
                        <a:srgbClr val="000000"/>
                      </a:solidFill>
                    </a:lnB>
                    <a:noFill/>
                  </a:tcPr>
                </a:tc>
                <a:tc>
                  <a:txBody>
                    <a:bodyPr lIns="68400" rIns="68400">
                      <a:noAutofit/>
                    </a:bodyPr>
                    <a:p>
                      <a:pPr>
                        <a:lnSpc>
                          <a:spcPct val="100000"/>
                        </a:lnSpc>
                      </a:pPr>
                      <a:r>
                        <a:rPr b="0" lang="en-GB" sz="1100" spc="-1" strike="noStrike">
                          <a:solidFill>
                            <a:srgbClr val="000000"/>
                          </a:solidFill>
                          <a:latin typeface="Arial"/>
                        </a:rPr>
                        <a:t> </a:t>
                      </a:r>
                      <a:endParaRPr b="0" lang="en-GB" sz="1100" spc="-1" strike="noStrike">
                        <a:latin typeface="Arial"/>
                      </a:endParaRPr>
                    </a:p>
                  </a:txBody>
                  <a:tcPr marL="68400" marR="68400">
                    <a:lnL w="12240">
                      <a:noFill/>
                    </a:lnL>
                    <a:lnR w="12240">
                      <a:noFill/>
                    </a:lnR>
                    <a:lnT w="12240">
                      <a:noFill/>
                    </a:lnT>
                    <a:lnB w="12240">
                      <a:noFill/>
                    </a:lnB>
                    <a:noFill/>
                  </a:tcPr>
                </a:tc>
                <a:tc>
                  <a:txBody>
                    <a:bodyPr lIns="68400" rIns="68400">
                      <a:noAutofit/>
                    </a:bodyPr>
                    <a:p>
                      <a:pPr>
                        <a:lnSpc>
                          <a:spcPct val="100000"/>
                        </a:lnSpc>
                      </a:pPr>
                      <a:r>
                        <a:rPr b="0" lang="en-GB" sz="1100" spc="-1" strike="noStrike">
                          <a:solidFill>
                            <a:srgbClr val="000000"/>
                          </a:solidFill>
                          <a:latin typeface="Arial"/>
                        </a:rPr>
                        <a:t> </a:t>
                      </a:r>
                      <a:endParaRPr b="0" lang="en-GB" sz="1100" spc="-1" strike="noStrike">
                        <a:latin typeface="Arial"/>
                      </a:endParaRPr>
                    </a:p>
                  </a:txBody>
                  <a:tcPr marL="68400" marR="68400">
                    <a:lnL w="12240">
                      <a:noFill/>
                    </a:lnL>
                    <a:lnR w="12240">
                      <a:noFill/>
                    </a:lnR>
                    <a:lnT w="12240">
                      <a:solidFill>
                        <a:srgbClr val="000000"/>
                      </a:solidFill>
                    </a:lnT>
                    <a:lnB w="12240">
                      <a:solidFill>
                        <a:srgbClr val="000000"/>
                      </a:solidFill>
                    </a:lnB>
                    <a:noFill/>
                  </a:tcPr>
                </a:tc>
              </a:tr>
              <a:tr h="1401120">
                <a:tc>
                  <a:txBody>
                    <a:bodyPr lIns="68400" rIns="68400">
                      <a:noAutofit/>
                    </a:bodyPr>
                    <a:p>
                      <a:pPr>
                        <a:lnSpc>
                          <a:spcPct val="100000"/>
                        </a:lnSpc>
                      </a:pPr>
                      <a:r>
                        <a:rPr b="0" lang="en-GB" sz="2200" spc="-1" strike="noStrike">
                          <a:solidFill>
                            <a:srgbClr val="000000"/>
                          </a:solidFill>
                          <a:latin typeface="Arial"/>
                        </a:rPr>
                        <a:t>Not a fossil:</a:t>
                      </a:r>
                      <a:endParaRPr b="0" lang="en-GB" sz="2200" spc="-1" strike="noStrike">
                        <a:latin typeface="Arial"/>
                      </a:endParaRPr>
                    </a:p>
                    <a:p>
                      <a:pPr>
                        <a:lnSpc>
                          <a:spcPct val="100000"/>
                        </a:lnSpc>
                      </a:pPr>
                      <a:r>
                        <a:rPr b="0" lang="en-GB" sz="1100" spc="-1" strike="noStrike">
                          <a:solidFill>
                            <a:srgbClr val="000000"/>
                          </a:solidFill>
                          <a:latin typeface="Arial"/>
                        </a:rPr>
                        <a:t> </a:t>
                      </a:r>
                      <a:endParaRPr b="0" lang="en-GB" sz="11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68400" rIns="68400">
                      <a:noAutofit/>
                    </a:bodyPr>
                    <a:p>
                      <a:pPr>
                        <a:lnSpc>
                          <a:spcPct val="100000"/>
                        </a:lnSpc>
                      </a:pPr>
                      <a:r>
                        <a:rPr b="0" lang="en-GB" sz="1100" spc="-1" strike="noStrike">
                          <a:solidFill>
                            <a:srgbClr val="000000"/>
                          </a:solidFill>
                          <a:latin typeface="Arial"/>
                        </a:rPr>
                        <a:t> </a:t>
                      </a:r>
                      <a:endParaRPr b="0" lang="en-GB" sz="1100" spc="-1" strike="noStrike">
                        <a:latin typeface="Arial"/>
                      </a:endParaRPr>
                    </a:p>
                  </a:txBody>
                  <a:tcPr marL="68400" marR="68400">
                    <a:lnL w="12240">
                      <a:solidFill>
                        <a:srgbClr val="000000"/>
                      </a:solidFill>
                    </a:lnL>
                    <a:lnR w="12240">
                      <a:solidFill>
                        <a:srgbClr val="000000"/>
                      </a:solidFill>
                    </a:lnR>
                    <a:lnT w="12240">
                      <a:noFill/>
                    </a:lnT>
                    <a:lnB w="12240">
                      <a:noFill/>
                    </a:lnB>
                    <a:noFill/>
                  </a:tcPr>
                </a:tc>
                <a:tc>
                  <a:txBody>
                    <a:bodyPr lIns="68400" rIns="68400">
                      <a:noAutofit/>
                    </a:bodyPr>
                    <a:p>
                      <a:pPr>
                        <a:lnSpc>
                          <a:spcPct val="100000"/>
                        </a:lnSpc>
                      </a:pPr>
                      <a:r>
                        <a:rPr b="0" lang="en-GB" sz="2200" spc="-1" strike="noStrike">
                          <a:solidFill>
                            <a:srgbClr val="000000"/>
                          </a:solidFill>
                          <a:latin typeface="Arial"/>
                        </a:rPr>
                        <a:t>A fossil:</a:t>
                      </a:r>
                      <a:endParaRPr b="0" lang="en-GB" sz="2200" spc="-1" strike="noStrike">
                        <a:latin typeface="Arial"/>
                      </a:endParaRPr>
                    </a:p>
                    <a:p>
                      <a:pPr>
                        <a:lnSpc>
                          <a:spcPct val="100000"/>
                        </a:lnSpc>
                      </a:pPr>
                      <a:r>
                        <a:rPr b="0" lang="en-GB" sz="1100" spc="-1" strike="noStrike">
                          <a:solidFill>
                            <a:srgbClr val="000000"/>
                          </a:solidFill>
                          <a:latin typeface="Arial"/>
                        </a:rPr>
                        <a:t> </a:t>
                      </a:r>
                      <a:endParaRPr b="0" lang="en-GB" sz="1100" spc="-1" strike="noStrike">
                        <a:latin typeface="Arial"/>
                      </a:endParaRPr>
                    </a:p>
                    <a:p>
                      <a:pPr>
                        <a:lnSpc>
                          <a:spcPct val="100000"/>
                        </a:lnSpc>
                      </a:pPr>
                      <a:r>
                        <a:rPr b="0" lang="en-GB" sz="1400" spc="-1" strike="noStrike">
                          <a:solidFill>
                            <a:srgbClr val="000000"/>
                          </a:solidFill>
                          <a:latin typeface="Arial"/>
                        </a:rPr>
                        <a:t>is any preserved sign of past life more than 10,000 years old</a:t>
                      </a:r>
                      <a:endParaRPr b="0" lang="en-GB" sz="1400" spc="-1" strike="noStrike">
                        <a:latin typeface="Arial"/>
                      </a:endParaRPr>
                    </a:p>
                    <a:p>
                      <a:pPr>
                        <a:lnSpc>
                          <a:spcPct val="100000"/>
                        </a:lnSpc>
                      </a:pPr>
                      <a:endParaRPr b="0" lang="en-GB" sz="1400" spc="-1" strike="noStrike">
                        <a:latin typeface="Arial"/>
                      </a:endParaRPr>
                    </a:p>
                    <a:p>
                      <a:pPr>
                        <a:lnSpc>
                          <a:spcPct val="100000"/>
                        </a:lnSpc>
                      </a:pPr>
                      <a:r>
                        <a:rPr b="0" lang="en-GB" sz="1100" spc="-1" strike="noStrike">
                          <a:solidFill>
                            <a:srgbClr val="000000"/>
                          </a:solidFill>
                          <a:latin typeface="Arial"/>
                        </a:rPr>
                        <a:t> </a:t>
                      </a:r>
                      <a:endParaRPr b="0" lang="en-GB" sz="11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r>
            </a:tbl>
          </a:graphicData>
        </a:graphic>
      </p:graphicFrame>
      <p:sp>
        <p:nvSpPr>
          <p:cNvPr id="1274" name="CustomShape 3"/>
          <p:cNvSpPr/>
          <p:nvPr/>
        </p:nvSpPr>
        <p:spPr>
          <a:xfrm>
            <a:off x="1152000" y="72000"/>
            <a:ext cx="7054920" cy="5133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Exploring rock, soil, water, fossil</a:t>
            </a:r>
            <a:endParaRPr b="0" lang="en-GB" sz="30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75" name="Picture 4_17" descr=""/>
          <p:cNvPicPr/>
          <p:nvPr/>
        </p:nvPicPr>
        <p:blipFill>
          <a:blip r:embed="rId1"/>
          <a:srcRect l="54876" t="11314" r="8531" b="78712"/>
          <a:stretch/>
        </p:blipFill>
        <p:spPr>
          <a:xfrm>
            <a:off x="318600" y="6048360"/>
            <a:ext cx="8847720" cy="805320"/>
          </a:xfrm>
          <a:prstGeom prst="rect">
            <a:avLst/>
          </a:prstGeom>
          <a:ln>
            <a:noFill/>
          </a:ln>
        </p:spPr>
      </p:pic>
      <p:sp>
        <p:nvSpPr>
          <p:cNvPr id="1276" name="CustomShape 1"/>
          <p:cNvSpPr/>
          <p:nvPr/>
        </p:nvSpPr>
        <p:spPr>
          <a:xfrm>
            <a:off x="1079640" y="695880"/>
            <a:ext cx="741240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Circus activity 1: Fossil or not?</a:t>
            </a:r>
            <a:endParaRPr b="0" lang="en-GB" sz="2400" spc="-1" strike="noStrike">
              <a:latin typeface="Arial"/>
            </a:endParaRPr>
          </a:p>
        </p:txBody>
      </p:sp>
      <p:pic>
        <p:nvPicPr>
          <p:cNvPr id="1277" name="Picture 2_1" descr=""/>
          <p:cNvPicPr/>
          <p:nvPr/>
        </p:nvPicPr>
        <p:blipFill>
          <a:blip r:embed="rId2"/>
          <a:srcRect l="12005" t="28145" r="62028" b="12490"/>
          <a:stretch/>
        </p:blipFill>
        <p:spPr>
          <a:xfrm>
            <a:off x="1080000" y="1328400"/>
            <a:ext cx="3495600" cy="4499640"/>
          </a:xfrm>
          <a:prstGeom prst="rect">
            <a:avLst/>
          </a:prstGeom>
          <a:ln>
            <a:noFill/>
          </a:ln>
        </p:spPr>
      </p:pic>
      <p:sp>
        <p:nvSpPr>
          <p:cNvPr id="1278" name="CustomShape 2"/>
          <p:cNvSpPr/>
          <p:nvPr/>
        </p:nvSpPr>
        <p:spPr>
          <a:xfrm>
            <a:off x="4752000" y="1656000"/>
            <a:ext cx="3164040" cy="33814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GB" sz="2400" spc="-1" strike="noStrike">
                <a:solidFill>
                  <a:srgbClr val="000000"/>
                </a:solidFill>
                <a:latin typeface="Arial"/>
                <a:ea typeface="DejaVu Sans"/>
              </a:rPr>
              <a:t>The pictures are of:</a:t>
            </a:r>
            <a:endParaRPr b="0" lang="en-GB" sz="2400" spc="-1" strike="noStrike">
              <a:latin typeface="Arial"/>
            </a:endParaRPr>
          </a:p>
          <a:p>
            <a:pPr marL="343080" indent="-338760">
              <a:lnSpc>
                <a:spcPct val="100000"/>
              </a:lnSpc>
              <a:buClr>
                <a:srgbClr val="000000"/>
              </a:buClr>
              <a:buFont typeface="Arial"/>
              <a:buChar char="•"/>
            </a:pPr>
            <a:r>
              <a:rPr b="0" lang="en-GB" sz="2400" spc="-1" strike="noStrike">
                <a:solidFill>
                  <a:srgbClr val="000000"/>
                </a:solidFill>
                <a:latin typeface="Arial"/>
                <a:ea typeface="DejaVu Sans"/>
              </a:rPr>
              <a:t>fossil bone</a:t>
            </a:r>
            <a:endParaRPr b="0" lang="en-GB" sz="2400" spc="-1" strike="noStrike">
              <a:latin typeface="Arial"/>
            </a:endParaRPr>
          </a:p>
          <a:p>
            <a:pPr marL="343080" indent="-338760">
              <a:lnSpc>
                <a:spcPct val="100000"/>
              </a:lnSpc>
              <a:buClr>
                <a:srgbClr val="000000"/>
              </a:buClr>
              <a:buFont typeface="Arial"/>
              <a:buChar char="•"/>
            </a:pPr>
            <a:r>
              <a:rPr b="0" lang="en-GB" sz="2400" spc="-1" strike="noStrike">
                <a:solidFill>
                  <a:srgbClr val="000000"/>
                </a:solidFill>
                <a:latin typeface="Arial"/>
                <a:ea typeface="DejaVu Sans"/>
              </a:rPr>
              <a:t>hazelnuts </a:t>
            </a:r>
            <a:endParaRPr b="0" lang="en-GB" sz="2400" spc="-1" strike="noStrike">
              <a:latin typeface="Arial"/>
            </a:endParaRPr>
          </a:p>
          <a:p>
            <a:pPr marL="343080" indent="-338760">
              <a:lnSpc>
                <a:spcPct val="100000"/>
              </a:lnSpc>
              <a:buClr>
                <a:srgbClr val="000000"/>
              </a:buClr>
              <a:buFont typeface="Arial"/>
              <a:buChar char="•"/>
            </a:pPr>
            <a:r>
              <a:rPr b="0" lang="en-GB" sz="2400" spc="-1" strike="noStrike">
                <a:solidFill>
                  <a:srgbClr val="000000"/>
                </a:solidFill>
                <a:latin typeface="Arial"/>
                <a:ea typeface="DejaVu Sans"/>
              </a:rPr>
              <a:t>fossilised wood</a:t>
            </a:r>
            <a:endParaRPr b="0" lang="en-GB" sz="2400" spc="-1" strike="noStrike">
              <a:latin typeface="Arial"/>
            </a:endParaRPr>
          </a:p>
          <a:p>
            <a:pPr marL="343080" indent="-338760">
              <a:lnSpc>
                <a:spcPct val="100000"/>
              </a:lnSpc>
              <a:buClr>
                <a:srgbClr val="000000"/>
              </a:buClr>
              <a:buFont typeface="Arial"/>
              <a:buChar char="•"/>
            </a:pPr>
            <a:r>
              <a:rPr b="0" lang="en-GB" sz="2400" spc="-1" strike="noStrike">
                <a:solidFill>
                  <a:srgbClr val="000000"/>
                </a:solidFill>
                <a:latin typeface="Arial"/>
                <a:ea typeface="DejaVu Sans"/>
              </a:rPr>
              <a:t>fossil shell </a:t>
            </a:r>
            <a:endParaRPr b="0" lang="en-GB" sz="2400" spc="-1" strike="noStrike">
              <a:latin typeface="Arial"/>
            </a:endParaRPr>
          </a:p>
          <a:p>
            <a:pPr marL="343080" indent="-338760">
              <a:lnSpc>
                <a:spcPct val="100000"/>
              </a:lnSpc>
              <a:buClr>
                <a:srgbClr val="000000"/>
              </a:buClr>
              <a:buFont typeface="Arial"/>
              <a:buChar char="•"/>
            </a:pPr>
            <a:r>
              <a:rPr b="0" lang="en-GB" sz="2400" spc="-1" strike="noStrike">
                <a:solidFill>
                  <a:srgbClr val="000000"/>
                </a:solidFill>
                <a:latin typeface="Arial"/>
                <a:ea typeface="DejaVu Sans"/>
              </a:rPr>
              <a:t>desiccation cracks </a:t>
            </a:r>
            <a:endParaRPr b="0" lang="en-GB" sz="2400" spc="-1" strike="noStrike">
              <a:latin typeface="Arial"/>
            </a:endParaRPr>
          </a:p>
          <a:p>
            <a:pPr marL="343080" indent="-338760">
              <a:lnSpc>
                <a:spcPct val="100000"/>
              </a:lnSpc>
              <a:buClr>
                <a:srgbClr val="000000"/>
              </a:buClr>
              <a:buFont typeface="Arial"/>
              <a:buChar char="•"/>
            </a:pPr>
            <a:r>
              <a:rPr b="0" lang="en-GB" sz="2400" spc="-1" strike="noStrike">
                <a:solidFill>
                  <a:srgbClr val="000000"/>
                </a:solidFill>
                <a:latin typeface="Arial"/>
                <a:ea typeface="DejaVu Sans"/>
              </a:rPr>
              <a:t>fossil tooth</a:t>
            </a:r>
            <a:endParaRPr b="0" lang="en-GB" sz="2400" spc="-1" strike="noStrike">
              <a:latin typeface="Arial"/>
            </a:endParaRPr>
          </a:p>
          <a:p>
            <a:pPr marL="343080" indent="-338760">
              <a:lnSpc>
                <a:spcPct val="100000"/>
              </a:lnSpc>
              <a:buClr>
                <a:srgbClr val="000000"/>
              </a:buClr>
              <a:buFont typeface="Arial"/>
              <a:buChar char="•"/>
            </a:pPr>
            <a:r>
              <a:rPr b="0" lang="en-GB" sz="2400" spc="-1" strike="noStrike">
                <a:solidFill>
                  <a:srgbClr val="000000"/>
                </a:solidFill>
                <a:latin typeface="Arial"/>
                <a:ea typeface="DejaVu Sans"/>
              </a:rPr>
              <a:t>dinosaur footprint </a:t>
            </a:r>
            <a:endParaRPr b="0" lang="en-GB" sz="2400" spc="-1" strike="noStrike">
              <a:latin typeface="Arial"/>
            </a:endParaRPr>
          </a:p>
          <a:p>
            <a:pPr marL="343080" indent="-338760">
              <a:lnSpc>
                <a:spcPct val="100000"/>
              </a:lnSpc>
              <a:buClr>
                <a:srgbClr val="000000"/>
              </a:buClr>
              <a:buFont typeface="Arial"/>
              <a:buChar char="•"/>
            </a:pPr>
            <a:r>
              <a:rPr b="0" lang="en-GB" sz="2400" spc="-1" strike="noStrike">
                <a:solidFill>
                  <a:srgbClr val="000000"/>
                </a:solidFill>
                <a:latin typeface="Arial"/>
                <a:ea typeface="DejaVu Sans"/>
              </a:rPr>
              <a:t>insects in amber</a:t>
            </a:r>
            <a:endParaRPr b="0" lang="en-GB" sz="2400" spc="-1" strike="noStrike">
              <a:latin typeface="Arial"/>
            </a:endParaRPr>
          </a:p>
        </p:txBody>
      </p:sp>
      <p:sp>
        <p:nvSpPr>
          <p:cNvPr id="1279" name="CustomShape 3"/>
          <p:cNvSpPr/>
          <p:nvPr/>
        </p:nvSpPr>
        <p:spPr>
          <a:xfrm>
            <a:off x="1296000" y="216000"/>
            <a:ext cx="6910920" cy="5133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Exploring rock, soil, water, fossil</a:t>
            </a:r>
            <a:endParaRPr b="0" lang="en-GB" sz="3000" spc="-1" strike="noStrike">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80" name="Picture 4_18" descr=""/>
          <p:cNvPicPr/>
          <p:nvPr/>
        </p:nvPicPr>
        <p:blipFill>
          <a:blip r:embed="rId1"/>
          <a:srcRect l="54876" t="11314" r="8531" b="78712"/>
          <a:stretch/>
        </p:blipFill>
        <p:spPr>
          <a:xfrm>
            <a:off x="318600" y="6048360"/>
            <a:ext cx="8847720" cy="805320"/>
          </a:xfrm>
          <a:prstGeom prst="rect">
            <a:avLst/>
          </a:prstGeom>
          <a:ln>
            <a:noFill/>
          </a:ln>
        </p:spPr>
      </p:pic>
      <p:sp>
        <p:nvSpPr>
          <p:cNvPr id="1281" name="CustomShape 1"/>
          <p:cNvSpPr/>
          <p:nvPr/>
        </p:nvSpPr>
        <p:spPr>
          <a:xfrm>
            <a:off x="936000" y="767880"/>
            <a:ext cx="741240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Circus activity 1: Fossil or not?</a:t>
            </a:r>
            <a:endParaRPr b="0" lang="en-GB" sz="2400" spc="-1" strike="noStrike">
              <a:latin typeface="Arial"/>
            </a:endParaRPr>
          </a:p>
        </p:txBody>
      </p:sp>
      <p:sp>
        <p:nvSpPr>
          <p:cNvPr id="1282" name="CustomShape 2"/>
          <p:cNvSpPr/>
          <p:nvPr/>
        </p:nvSpPr>
        <p:spPr>
          <a:xfrm>
            <a:off x="936000" y="1322280"/>
            <a:ext cx="6404400" cy="3330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GB" sz="1600" spc="-1" strike="noStrike">
                <a:solidFill>
                  <a:srgbClr val="000000"/>
                </a:solidFill>
                <a:latin typeface="Arial"/>
                <a:ea typeface="DejaVu Sans"/>
              </a:rPr>
              <a:t>Which of the following are fossils?</a:t>
            </a:r>
            <a:endParaRPr b="0" lang="en-GB" sz="1600" spc="-1" strike="noStrike">
              <a:latin typeface="Arial"/>
            </a:endParaRPr>
          </a:p>
        </p:txBody>
      </p:sp>
      <p:graphicFrame>
        <p:nvGraphicFramePr>
          <p:cNvPr id="1283" name="Table 3"/>
          <p:cNvGraphicFramePr/>
          <p:nvPr/>
        </p:nvGraphicFramePr>
        <p:xfrm>
          <a:off x="586440" y="1752480"/>
          <a:ext cx="8208360" cy="4232880"/>
        </p:xfrm>
        <a:graphic>
          <a:graphicData uri="http://schemas.openxmlformats.org/drawingml/2006/table">
            <a:tbl>
              <a:tblPr/>
              <a:tblGrid>
                <a:gridCol w="4104360"/>
                <a:gridCol w="4104360"/>
              </a:tblGrid>
              <a:tr h="578520">
                <a:tc>
                  <a:txBody>
                    <a:bodyPr lIns="68400" rIns="68400">
                      <a:noAutofit/>
                    </a:bodyPr>
                    <a:p>
                      <a:pPr marL="343080" indent="-338760">
                        <a:lnSpc>
                          <a:spcPct val="100000"/>
                        </a:lnSpc>
                        <a:buClr>
                          <a:srgbClr val="000000"/>
                        </a:buClr>
                        <a:buFont typeface="Courier New"/>
                        <a:buChar char="o"/>
                      </a:pPr>
                      <a:r>
                        <a:rPr b="0" lang="en-GB" sz="1600" spc="-1" strike="noStrike">
                          <a:solidFill>
                            <a:srgbClr val="000000"/>
                          </a:solidFill>
                          <a:latin typeface="Arial"/>
                        </a:rPr>
                        <a:t>4000 year-old footprints like ours as found in mud north of Liverpool, UK</a:t>
                      </a:r>
                      <a:endParaRPr b="0" lang="en-GB" sz="16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oAutofit/>
                    </a:bodyPr>
                    <a:p>
                      <a:pPr algn="just">
                        <a:lnSpc>
                          <a:spcPct val="100000"/>
                        </a:lnSpc>
                      </a:pPr>
                      <a:r>
                        <a:rPr b="0" lang="en-GB" sz="1600" spc="-1" strike="noStrike">
                          <a:solidFill>
                            <a:srgbClr val="000000"/>
                          </a:solidFill>
                          <a:latin typeface="Arial"/>
                        </a:rPr>
                        <a:t>not old enough to be a trace fossil</a:t>
                      </a:r>
                      <a:endParaRPr b="0" lang="en-GB" sz="16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r>
              <a:tr h="335160">
                <a:tc>
                  <a:txBody>
                    <a:bodyPr lIns="68400" rIns="68400">
                      <a:noAutofit/>
                    </a:bodyPr>
                    <a:p>
                      <a:pPr marL="343080" indent="-338760">
                        <a:lnSpc>
                          <a:spcPct val="100000"/>
                        </a:lnSpc>
                        <a:buClr>
                          <a:srgbClr val="000000"/>
                        </a:buClr>
                        <a:buFont typeface="Courier New"/>
                        <a:buChar char="o"/>
                      </a:pPr>
                      <a:r>
                        <a:rPr b="0" lang="en-GB" sz="1600" spc="-1" strike="noStrike">
                          <a:solidFill>
                            <a:srgbClr val="000000"/>
                          </a:solidFill>
                          <a:latin typeface="Arial"/>
                        </a:rPr>
                        <a:t>a squirrel killed on the road</a:t>
                      </a:r>
                      <a:endParaRPr b="0" lang="en-GB" sz="16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oAutofit/>
                    </a:bodyPr>
                    <a:p>
                      <a:pPr algn="just">
                        <a:lnSpc>
                          <a:spcPct val="100000"/>
                        </a:lnSpc>
                      </a:pPr>
                      <a:r>
                        <a:rPr b="0" lang="en-GB" sz="1600" spc="-1" strike="noStrike">
                          <a:solidFill>
                            <a:srgbClr val="000000"/>
                          </a:solidFill>
                          <a:latin typeface="Arial"/>
                        </a:rPr>
                        <a:t>not a fossil, not old enough</a:t>
                      </a:r>
                      <a:endParaRPr b="0" lang="en-GB" sz="16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r>
              <a:tr h="335160">
                <a:tc>
                  <a:txBody>
                    <a:bodyPr lIns="68400" rIns="68400">
                      <a:noAutofit/>
                    </a:bodyPr>
                    <a:p>
                      <a:pPr marL="343080" indent="-338760">
                        <a:lnSpc>
                          <a:spcPct val="100000"/>
                        </a:lnSpc>
                        <a:buClr>
                          <a:srgbClr val="000000"/>
                        </a:buClr>
                        <a:buFont typeface="Courier New"/>
                        <a:buChar char="o"/>
                      </a:pPr>
                      <a:r>
                        <a:rPr b="0" lang="en-GB" sz="1600" spc="-1" strike="noStrike">
                          <a:solidFill>
                            <a:srgbClr val="000000"/>
                          </a:solidFill>
                          <a:latin typeface="Arial"/>
                        </a:rPr>
                        <a:t>3500 million year old cell filaments</a:t>
                      </a:r>
                      <a:endParaRPr b="0" lang="en-GB" sz="16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oAutofit/>
                    </a:bodyPr>
                    <a:p>
                      <a:pPr algn="just">
                        <a:lnSpc>
                          <a:spcPct val="100000"/>
                        </a:lnSpc>
                      </a:pPr>
                      <a:r>
                        <a:rPr b="0" lang="en-GB" sz="1600" spc="-1" strike="noStrike">
                          <a:solidFill>
                            <a:srgbClr val="000000"/>
                          </a:solidFill>
                          <a:latin typeface="Arial"/>
                        </a:rPr>
                        <a:t>body fossil</a:t>
                      </a:r>
                      <a:endParaRPr b="0" lang="en-GB" sz="16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r>
              <a:tr h="335160">
                <a:tc>
                  <a:txBody>
                    <a:bodyPr lIns="68400" rIns="68400">
                      <a:noAutofit/>
                    </a:bodyPr>
                    <a:p>
                      <a:pPr marL="343080" indent="-338760">
                        <a:lnSpc>
                          <a:spcPct val="100000"/>
                        </a:lnSpc>
                        <a:buClr>
                          <a:srgbClr val="000000"/>
                        </a:buClr>
                        <a:buFont typeface="Courier New"/>
                        <a:buChar char="o"/>
                      </a:pPr>
                      <a:r>
                        <a:rPr b="0" lang="en-GB" sz="1600" spc="-1" strike="noStrike">
                          <a:solidFill>
                            <a:srgbClr val="000000"/>
                          </a:solidFill>
                          <a:latin typeface="Arial"/>
                        </a:rPr>
                        <a:t>a petrified tree stump</a:t>
                      </a:r>
                      <a:endParaRPr b="0" lang="en-GB" sz="16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oAutofit/>
                    </a:bodyPr>
                    <a:p>
                      <a:pPr algn="just">
                        <a:lnSpc>
                          <a:spcPct val="100000"/>
                        </a:lnSpc>
                      </a:pPr>
                      <a:r>
                        <a:rPr b="0" lang="en-GB" sz="1600" spc="-1" strike="noStrike">
                          <a:solidFill>
                            <a:srgbClr val="000000"/>
                          </a:solidFill>
                          <a:latin typeface="Arial"/>
                        </a:rPr>
                        <a:t>body fossil</a:t>
                      </a:r>
                      <a:endParaRPr b="0" lang="en-GB" sz="16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r>
              <a:tr h="578520">
                <a:tc>
                  <a:txBody>
                    <a:bodyPr lIns="68400" rIns="68400">
                      <a:noAutofit/>
                    </a:bodyPr>
                    <a:p>
                      <a:pPr marL="343080" indent="-338760">
                        <a:lnSpc>
                          <a:spcPct val="100000"/>
                        </a:lnSpc>
                        <a:buClr>
                          <a:srgbClr val="000000"/>
                        </a:buClr>
                        <a:buFont typeface="Courier New"/>
                        <a:buChar char="o"/>
                      </a:pPr>
                      <a:r>
                        <a:rPr b="0" lang="en-GB" sz="1600" spc="-1" strike="noStrike">
                          <a:solidFill>
                            <a:srgbClr val="000000"/>
                          </a:solidFill>
                          <a:latin typeface="Arial"/>
                        </a:rPr>
                        <a:t>the trail of a trilobite in 530 million year-old rocks</a:t>
                      </a:r>
                      <a:endParaRPr b="0" lang="en-GB" sz="16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oAutofit/>
                    </a:bodyPr>
                    <a:p>
                      <a:pPr algn="just">
                        <a:lnSpc>
                          <a:spcPct val="100000"/>
                        </a:lnSpc>
                      </a:pPr>
                      <a:r>
                        <a:rPr b="0" lang="en-GB" sz="1600" spc="-1" strike="noStrike">
                          <a:solidFill>
                            <a:srgbClr val="000000"/>
                          </a:solidFill>
                          <a:latin typeface="Arial"/>
                        </a:rPr>
                        <a:t>trace fossil</a:t>
                      </a:r>
                      <a:endParaRPr b="0" lang="en-GB" sz="16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r>
              <a:tr h="335160">
                <a:tc>
                  <a:txBody>
                    <a:bodyPr lIns="68400" rIns="68400">
                      <a:noAutofit/>
                    </a:bodyPr>
                    <a:p>
                      <a:pPr marL="343080" indent="-338760">
                        <a:lnSpc>
                          <a:spcPct val="100000"/>
                        </a:lnSpc>
                        <a:buClr>
                          <a:srgbClr val="000000"/>
                        </a:buClr>
                        <a:buFont typeface="Courier New"/>
                        <a:buChar char="o"/>
                      </a:pPr>
                      <a:r>
                        <a:rPr b="0" lang="en-GB" sz="1600" spc="-1" strike="noStrike">
                          <a:solidFill>
                            <a:srgbClr val="000000"/>
                          </a:solidFill>
                          <a:latin typeface="Arial"/>
                        </a:rPr>
                        <a:t>‘</a:t>
                      </a:r>
                      <a:r>
                        <a:rPr b="0" lang="en-GB" sz="1600" spc="-1" strike="noStrike">
                          <a:solidFill>
                            <a:srgbClr val="000000"/>
                          </a:solidFill>
                          <a:latin typeface="Arial"/>
                        </a:rPr>
                        <a:t>tree-like’, dendritic mineral growths</a:t>
                      </a:r>
                      <a:endParaRPr b="0" lang="en-GB" sz="16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oAutofit/>
                    </a:bodyPr>
                    <a:p>
                      <a:pPr algn="just">
                        <a:lnSpc>
                          <a:spcPct val="100000"/>
                        </a:lnSpc>
                      </a:pPr>
                      <a:r>
                        <a:rPr b="0" lang="en-GB" sz="1600" spc="-1" strike="noStrike">
                          <a:solidFill>
                            <a:srgbClr val="000000"/>
                          </a:solidFill>
                          <a:latin typeface="Arial"/>
                        </a:rPr>
                        <a:t> </a:t>
                      </a:r>
                      <a:r>
                        <a:rPr b="0" lang="en-GB" sz="1600" spc="-1" strike="noStrike">
                          <a:solidFill>
                            <a:srgbClr val="000000"/>
                          </a:solidFill>
                          <a:latin typeface="Arial"/>
                        </a:rPr>
                        <a:t>not a fossil – not produced by life</a:t>
                      </a:r>
                      <a:endParaRPr b="0" lang="en-GB" sz="16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r>
              <a:tr h="821880">
                <a:tc>
                  <a:txBody>
                    <a:bodyPr lIns="68400" rIns="68400">
                      <a:noAutofit/>
                    </a:bodyPr>
                    <a:p>
                      <a:pPr marL="343080" indent="-338760">
                        <a:lnSpc>
                          <a:spcPct val="100000"/>
                        </a:lnSpc>
                        <a:buClr>
                          <a:srgbClr val="000000"/>
                        </a:buClr>
                        <a:buFont typeface="Courier New"/>
                        <a:buChar char="o"/>
                      </a:pPr>
                      <a:r>
                        <a:rPr b="0" lang="en-GB" sz="1600" spc="-1" strike="noStrike">
                          <a:solidFill>
                            <a:srgbClr val="000000"/>
                          </a:solidFill>
                          <a:latin typeface="Arial"/>
                        </a:rPr>
                        <a:t>a beach pebble with holes bored by marine organisms</a:t>
                      </a:r>
                      <a:endParaRPr b="0" lang="en-GB" sz="16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oAutofit/>
                    </a:bodyPr>
                    <a:p>
                      <a:pPr algn="just">
                        <a:lnSpc>
                          <a:spcPct val="100000"/>
                        </a:lnSpc>
                      </a:pPr>
                      <a:r>
                        <a:rPr b="0" lang="en-GB" sz="1600" spc="-1" strike="noStrike">
                          <a:solidFill>
                            <a:srgbClr val="000000"/>
                          </a:solidFill>
                          <a:latin typeface="Arial"/>
                        </a:rPr>
                        <a:t>probably not a fossil, unless the boring took place more than 10,000 years ago, in which case the boring is a trace fossil</a:t>
                      </a:r>
                      <a:endParaRPr b="0" lang="en-GB" sz="16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r>
              <a:tr h="578520">
                <a:tc>
                  <a:txBody>
                    <a:bodyPr lIns="68400" rIns="68400">
                      <a:noAutofit/>
                    </a:bodyPr>
                    <a:p>
                      <a:pPr marL="343080" indent="-338760">
                        <a:lnSpc>
                          <a:spcPct val="100000"/>
                        </a:lnSpc>
                        <a:buClr>
                          <a:srgbClr val="000000"/>
                        </a:buClr>
                        <a:buFont typeface="Courier New"/>
                        <a:buChar char="o"/>
                      </a:pPr>
                      <a:r>
                        <a:rPr b="0" lang="en-GB" sz="1600" spc="-1" strike="noStrike">
                          <a:solidFill>
                            <a:srgbClr val="000000"/>
                          </a:solidFill>
                          <a:latin typeface="Arial"/>
                        </a:rPr>
                        <a:t>a human shape preserved in volcanic ash at Pompeii</a:t>
                      </a:r>
                      <a:endParaRPr b="0" lang="en-GB" sz="16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oAutofit/>
                    </a:bodyPr>
                    <a:p>
                      <a:pPr algn="just">
                        <a:lnSpc>
                          <a:spcPct val="100000"/>
                        </a:lnSpc>
                      </a:pPr>
                      <a:r>
                        <a:rPr b="0" lang="en-GB" sz="1600" spc="-1" strike="noStrike">
                          <a:solidFill>
                            <a:srgbClr val="000000"/>
                          </a:solidFill>
                          <a:latin typeface="Arial"/>
                        </a:rPr>
                        <a:t>not old enough to be a fossil – Vesuvius erupted, burying Pompeii, in AD79</a:t>
                      </a:r>
                      <a:endParaRPr b="0" lang="en-GB" sz="16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r>
              <a:tr h="335160">
                <a:tc>
                  <a:txBody>
                    <a:bodyPr lIns="68400" rIns="68400">
                      <a:noAutofit/>
                    </a:bodyPr>
                    <a:p>
                      <a:pPr marL="343080" indent="-338760">
                        <a:lnSpc>
                          <a:spcPct val="100000"/>
                        </a:lnSpc>
                        <a:buClr>
                          <a:srgbClr val="000000"/>
                        </a:buClr>
                        <a:buFont typeface="Courier New"/>
                        <a:buChar char="o"/>
                      </a:pPr>
                      <a:r>
                        <a:rPr b="0" lang="en-GB" sz="1600" spc="-1" strike="noStrike">
                          <a:solidFill>
                            <a:srgbClr val="000000"/>
                          </a:solidFill>
                          <a:latin typeface="Arial"/>
                        </a:rPr>
                        <a:t>a piece of dinosaur skin</a:t>
                      </a:r>
                      <a:endParaRPr b="0" lang="en-GB" sz="16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oAutofit/>
                    </a:bodyPr>
                    <a:p>
                      <a:pPr algn="just">
                        <a:lnSpc>
                          <a:spcPct val="100000"/>
                        </a:lnSpc>
                      </a:pPr>
                      <a:r>
                        <a:rPr b="0" lang="en-GB" sz="1600" spc="-1" strike="noStrike">
                          <a:solidFill>
                            <a:srgbClr val="000000"/>
                          </a:solidFill>
                          <a:latin typeface="Arial"/>
                        </a:rPr>
                        <a:t>body fossil</a:t>
                      </a:r>
                      <a:endParaRPr b="0" lang="en-GB" sz="16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r>
            </a:tbl>
          </a:graphicData>
        </a:graphic>
      </p:graphicFrame>
      <p:sp>
        <p:nvSpPr>
          <p:cNvPr id="1284" name="CustomShape 4"/>
          <p:cNvSpPr/>
          <p:nvPr/>
        </p:nvSpPr>
        <p:spPr>
          <a:xfrm>
            <a:off x="1296000" y="216000"/>
            <a:ext cx="6766920" cy="5133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Exploring rock, soil, water, fossil</a:t>
            </a:r>
            <a:endParaRPr b="0" lang="en-GB" sz="3000" spc="-1" strike="noStrike">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85" name="Picture 4_19" descr=""/>
          <p:cNvPicPr/>
          <p:nvPr/>
        </p:nvPicPr>
        <p:blipFill>
          <a:blip r:embed="rId1"/>
          <a:srcRect l="54876" t="11314" r="8531" b="78712"/>
          <a:stretch/>
        </p:blipFill>
        <p:spPr>
          <a:xfrm>
            <a:off x="318600" y="6048360"/>
            <a:ext cx="8847720" cy="805320"/>
          </a:xfrm>
          <a:prstGeom prst="rect">
            <a:avLst/>
          </a:prstGeom>
          <a:ln>
            <a:noFill/>
          </a:ln>
        </p:spPr>
      </p:pic>
      <p:sp>
        <p:nvSpPr>
          <p:cNvPr id="1286" name="CustomShape 1"/>
          <p:cNvSpPr/>
          <p:nvPr/>
        </p:nvSpPr>
        <p:spPr>
          <a:xfrm>
            <a:off x="360000" y="792000"/>
            <a:ext cx="863676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Plenary: What was it like to be there? – bringing a fossil to life</a:t>
            </a:r>
            <a:endParaRPr b="0" lang="en-GB" sz="2400" spc="-1" strike="noStrike">
              <a:latin typeface="Arial"/>
            </a:endParaRPr>
          </a:p>
        </p:txBody>
      </p:sp>
      <p:sp>
        <p:nvSpPr>
          <p:cNvPr id="1287" name="CustomShape 2"/>
          <p:cNvSpPr/>
          <p:nvPr/>
        </p:nvSpPr>
        <p:spPr>
          <a:xfrm>
            <a:off x="792000" y="5256000"/>
            <a:ext cx="8156520" cy="6462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GB" sz="1800" spc="-1" strike="noStrike">
                <a:solidFill>
                  <a:srgbClr val="000000"/>
                </a:solidFill>
                <a:latin typeface="Arial"/>
                <a:ea typeface="DejaVu Sans"/>
              </a:rPr>
              <a:t>Go to video hyperlink:</a:t>
            </a:r>
            <a:endParaRPr b="0" lang="en-GB" sz="1800" spc="-1" strike="noStrike">
              <a:latin typeface="Arial"/>
            </a:endParaRPr>
          </a:p>
          <a:p>
            <a:pPr algn="ctr">
              <a:lnSpc>
                <a:spcPct val="100000"/>
              </a:lnSpc>
            </a:pPr>
            <a:r>
              <a:rPr b="0" lang="en-GB" sz="1800" spc="-1" strike="noStrike" u="sng">
                <a:solidFill>
                  <a:srgbClr val="ccccff"/>
                </a:solidFill>
                <a:uFillTx/>
                <a:latin typeface="Arial"/>
                <a:ea typeface="DejaVu Sans"/>
                <a:hlinkClick r:id="rId2"/>
              </a:rPr>
              <a:t>https://www.earthlearningidea.com/Video/Pr_What_like_be_there.html</a:t>
            </a:r>
            <a:endParaRPr b="0" lang="en-GB" sz="1800" spc="-1" strike="noStrike">
              <a:latin typeface="Arial"/>
            </a:endParaRPr>
          </a:p>
        </p:txBody>
      </p:sp>
      <p:pic>
        <p:nvPicPr>
          <p:cNvPr id="1288" name="" descr=""/>
          <p:cNvPicPr/>
          <p:nvPr/>
        </p:nvPicPr>
        <p:blipFill>
          <a:blip r:embed="rId3"/>
          <a:stretch/>
        </p:blipFill>
        <p:spPr>
          <a:xfrm>
            <a:off x="2664000" y="1368000"/>
            <a:ext cx="2245680" cy="3787920"/>
          </a:xfrm>
          <a:prstGeom prst="rect">
            <a:avLst/>
          </a:prstGeom>
          <a:ln>
            <a:noFill/>
          </a:ln>
        </p:spPr>
      </p:pic>
      <p:sp>
        <p:nvSpPr>
          <p:cNvPr id="1289" name="CustomShape 3"/>
          <p:cNvSpPr/>
          <p:nvPr/>
        </p:nvSpPr>
        <p:spPr>
          <a:xfrm>
            <a:off x="5256000" y="2800440"/>
            <a:ext cx="2660040" cy="15660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000" spc="-1" strike="noStrike">
                <a:solidFill>
                  <a:srgbClr val="000000"/>
                </a:solidFill>
                <a:latin typeface="Bitstream Vera Sans"/>
                <a:ea typeface="DejaVu Sans"/>
              </a:rPr>
              <a:t>A fossil trilobite of the species </a:t>
            </a:r>
            <a:r>
              <a:rPr b="0" i="1" lang="en-GB" sz="1000" spc="-1" strike="noStrike">
                <a:solidFill>
                  <a:srgbClr val="000000"/>
                </a:solidFill>
                <a:latin typeface="Bitstream Vera Sans"/>
                <a:ea typeface="DejaVu Sans"/>
              </a:rPr>
              <a:t>Dalmanites limulurus</a:t>
            </a:r>
            <a:r>
              <a:rPr b="0" lang="en-GB" sz="1000" spc="-1" strike="noStrike">
                <a:solidFill>
                  <a:srgbClr val="000000"/>
                </a:solidFill>
                <a:latin typeface="Bitstream Vera Sans"/>
                <a:ea typeface="DejaVu Sans"/>
              </a:rPr>
              <a:t>, 7cm long.</a:t>
            </a:r>
            <a:endParaRPr b="0" lang="en-GB" sz="1000" spc="-1" strike="noStrike">
              <a:latin typeface="Arial"/>
            </a:endParaRPr>
          </a:p>
          <a:p>
            <a:pPr>
              <a:lnSpc>
                <a:spcPct val="100000"/>
              </a:lnSpc>
            </a:pPr>
            <a:r>
              <a:rPr b="0" lang="en-GB" sz="1000" spc="-1" strike="noStrike">
                <a:solidFill>
                  <a:srgbClr val="000000"/>
                </a:solidFill>
                <a:latin typeface="Bitstream Vera Sans"/>
                <a:ea typeface="DejaVu Sans"/>
              </a:rPr>
              <a:t>From Silurian age (443 – 416 million years old) mudstone strata of</a:t>
            </a:r>
            <a:endParaRPr b="0" lang="en-GB" sz="1000" spc="-1" strike="noStrike">
              <a:latin typeface="Arial"/>
            </a:endParaRPr>
          </a:p>
          <a:p>
            <a:pPr>
              <a:lnSpc>
                <a:spcPct val="100000"/>
              </a:lnSpc>
            </a:pPr>
            <a:r>
              <a:rPr b="0" lang="en-GB" sz="1000" spc="-1" strike="noStrike">
                <a:solidFill>
                  <a:srgbClr val="000000"/>
                </a:solidFill>
                <a:latin typeface="Bitstream Vera Sans"/>
                <a:ea typeface="DejaVu Sans"/>
              </a:rPr>
              <a:t>New York state (USA).</a:t>
            </a:r>
            <a:endParaRPr b="0" lang="en-GB" sz="1000" spc="-1" strike="noStrike">
              <a:latin typeface="Arial"/>
            </a:endParaRPr>
          </a:p>
          <a:p>
            <a:pPr>
              <a:lnSpc>
                <a:spcPct val="100000"/>
              </a:lnSpc>
            </a:pPr>
            <a:r>
              <a:rPr b="0" lang="en-GB" sz="1000" spc="-1" strike="noStrike">
                <a:solidFill>
                  <a:srgbClr val="000000"/>
                </a:solidFill>
                <a:latin typeface="Bitstream Vera Sans"/>
                <a:ea typeface="DejaVu Sans"/>
              </a:rPr>
              <a:t>(</a:t>
            </a:r>
            <a:r>
              <a:rPr b="0" i="1" lang="en-GB" sz="1000" spc="-1" strike="noStrike">
                <a:solidFill>
                  <a:srgbClr val="000000"/>
                </a:solidFill>
                <a:latin typeface="Bitstream Vera Sans"/>
                <a:ea typeface="DejaVu Sans"/>
              </a:rPr>
              <a:t>Taken by DanielCD. Permission is granted to copy, distribute and/or modify this document under the terms of the </a:t>
            </a:r>
            <a:r>
              <a:rPr b="0" i="1" lang="en-GB" sz="1000" spc="-1" strike="noStrike" u="sng">
                <a:solidFill>
                  <a:srgbClr val="ccccff"/>
                </a:solidFill>
                <a:uFillTx/>
                <a:latin typeface="Bitstream Vera Sans"/>
                <a:ea typeface="DejaVu Sans"/>
                <a:hlinkClick r:id="rId4"/>
              </a:rPr>
              <a:t>GNU Fee Documentation License</a:t>
            </a:r>
            <a:r>
              <a:rPr b="0" i="1" lang="en-GB" sz="1000" spc="-1" strike="noStrike">
                <a:solidFill>
                  <a:srgbClr val="ccccff"/>
                </a:solidFill>
                <a:latin typeface="Bitstream Vera Sans"/>
                <a:ea typeface="DejaVu Sans"/>
              </a:rPr>
              <a:t>.</a:t>
            </a:r>
            <a:r>
              <a:rPr b="0" lang="en-GB" sz="1000" spc="-1" strike="noStrike">
                <a:solidFill>
                  <a:srgbClr val="ccccff"/>
                </a:solidFill>
                <a:latin typeface="Bitstream Vera Sans"/>
                <a:ea typeface="DejaVu Sans"/>
              </a:rPr>
              <a:t>)</a:t>
            </a:r>
            <a:endParaRPr b="0" lang="en-GB" sz="1000" spc="-1" strike="noStrike">
              <a:latin typeface="Arial"/>
            </a:endParaRPr>
          </a:p>
        </p:txBody>
      </p:sp>
      <p:sp>
        <p:nvSpPr>
          <p:cNvPr id="1290" name="CustomShape 4"/>
          <p:cNvSpPr/>
          <p:nvPr/>
        </p:nvSpPr>
        <p:spPr>
          <a:xfrm>
            <a:off x="1224000" y="216000"/>
            <a:ext cx="6746760" cy="5133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Exploring rock, soil, water, fossil</a:t>
            </a:r>
            <a:endParaRPr b="0" lang="en-GB" sz="3000" spc="-1" strike="noStrike">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91" name="Picture 4_20" descr=""/>
          <p:cNvPicPr/>
          <p:nvPr/>
        </p:nvPicPr>
        <p:blipFill>
          <a:blip r:embed="rId1"/>
          <a:srcRect l="54876" t="11314" r="8531" b="78712"/>
          <a:stretch/>
        </p:blipFill>
        <p:spPr>
          <a:xfrm>
            <a:off x="318600" y="6048360"/>
            <a:ext cx="8847720" cy="805320"/>
          </a:xfrm>
          <a:prstGeom prst="rect">
            <a:avLst/>
          </a:prstGeom>
          <a:ln>
            <a:noFill/>
          </a:ln>
        </p:spPr>
      </p:pic>
      <p:sp>
        <p:nvSpPr>
          <p:cNvPr id="1292" name="CustomShape 1"/>
          <p:cNvSpPr/>
          <p:nvPr/>
        </p:nvSpPr>
        <p:spPr>
          <a:xfrm>
            <a:off x="359280" y="623880"/>
            <a:ext cx="863712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Plenary: What was it like to be there? – bringing a fossil to life</a:t>
            </a:r>
            <a:endParaRPr b="0" lang="en-GB" sz="2400" spc="-1" strike="noStrike">
              <a:latin typeface="Arial"/>
            </a:endParaRPr>
          </a:p>
        </p:txBody>
      </p:sp>
      <p:pic>
        <p:nvPicPr>
          <p:cNvPr id="1293" name="Picture 7_0" descr=""/>
          <p:cNvPicPr/>
          <p:nvPr/>
        </p:nvPicPr>
        <p:blipFill>
          <a:blip r:embed="rId2"/>
          <a:srcRect l="1952" t="6110" r="15320" b="7631"/>
          <a:stretch/>
        </p:blipFill>
        <p:spPr>
          <a:xfrm>
            <a:off x="2232000" y="1152000"/>
            <a:ext cx="4863600" cy="3982320"/>
          </a:xfrm>
          <a:prstGeom prst="rect">
            <a:avLst/>
          </a:prstGeom>
          <a:ln>
            <a:solidFill>
              <a:schemeClr val="tx1"/>
            </a:solidFill>
          </a:ln>
        </p:spPr>
      </p:pic>
      <p:sp>
        <p:nvSpPr>
          <p:cNvPr id="1294" name="CustomShape 2"/>
          <p:cNvSpPr/>
          <p:nvPr/>
        </p:nvSpPr>
        <p:spPr>
          <a:xfrm>
            <a:off x="2376000" y="5256000"/>
            <a:ext cx="4568040" cy="6987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i="1" lang="en-GB" sz="1000" spc="-1" strike="noStrike">
                <a:solidFill>
                  <a:srgbClr val="000000"/>
                </a:solidFill>
                <a:latin typeface="Arial"/>
                <a:ea typeface="Times New Roman"/>
              </a:rPr>
              <a:t>Albertosaurus</a:t>
            </a:r>
            <a:r>
              <a:rPr b="0" lang="en-GB" sz="1000" spc="-1" strike="noStrike">
                <a:solidFill>
                  <a:srgbClr val="000000"/>
                </a:solidFill>
                <a:latin typeface="Arial"/>
                <a:ea typeface="Times New Roman"/>
              </a:rPr>
              <a:t> skeleton in its burial position. Skeleton about 4m across</a:t>
            </a:r>
            <a:r>
              <a:rPr b="0" i="1" lang="en-GB" sz="1000" spc="-1" strike="noStrike">
                <a:solidFill>
                  <a:srgbClr val="000000"/>
                </a:solidFill>
                <a:latin typeface="Arial"/>
                <a:ea typeface="Times New Roman"/>
              </a:rPr>
              <a:t>.</a:t>
            </a:r>
            <a:endParaRPr b="0" lang="en-GB" sz="1000" spc="-1" strike="noStrike">
              <a:latin typeface="Arial"/>
            </a:endParaRPr>
          </a:p>
          <a:p>
            <a:pPr algn="ctr">
              <a:lnSpc>
                <a:spcPct val="100000"/>
              </a:lnSpc>
            </a:pPr>
            <a:r>
              <a:rPr b="0" i="1" lang="en-GB" sz="1000" spc="-1" strike="noStrike">
                <a:solidFill>
                  <a:srgbClr val="000000"/>
                </a:solidFill>
                <a:latin typeface="Arial"/>
                <a:ea typeface="Times New Roman"/>
              </a:rPr>
              <a:t>(From the American Geological Institute, Earth science World Image Bank</a:t>
            </a:r>
            <a:endParaRPr b="0" lang="en-GB" sz="1000" spc="-1" strike="noStrike">
              <a:latin typeface="Arial"/>
            </a:endParaRPr>
          </a:p>
          <a:p>
            <a:pPr algn="ctr">
              <a:lnSpc>
                <a:spcPct val="100000"/>
              </a:lnSpc>
            </a:pPr>
            <a:r>
              <a:rPr b="0" i="1" lang="en-GB" sz="1000" spc="-1" strike="noStrike">
                <a:solidFill>
                  <a:srgbClr val="000000"/>
                </a:solidFill>
                <a:latin typeface="Arial"/>
                <a:ea typeface="Times New Roman"/>
              </a:rPr>
              <a:t> </a:t>
            </a:r>
            <a:r>
              <a:rPr b="0" i="1" lang="en-GB" sz="1000" spc="-1" strike="noStrike" u="sng">
                <a:solidFill>
                  <a:srgbClr val="0000ff"/>
                </a:solidFill>
                <a:uFillTx/>
                <a:latin typeface="Arial"/>
                <a:ea typeface="Times New Roman"/>
              </a:rPr>
              <a:t>http://www.earthscienceworld.org/images/index.html</a:t>
            </a:r>
            <a:r>
              <a:rPr b="0" i="1" lang="en-GB" sz="1000" spc="-1" strike="noStrike">
                <a:solidFill>
                  <a:srgbClr val="000000"/>
                </a:solidFill>
                <a:latin typeface="Arial"/>
                <a:ea typeface="Times New Roman"/>
              </a:rPr>
              <a:t>.</a:t>
            </a:r>
            <a:endParaRPr b="0" lang="en-GB" sz="1000" spc="-1" strike="noStrike">
              <a:latin typeface="Arial"/>
            </a:endParaRPr>
          </a:p>
          <a:p>
            <a:pPr algn="ctr">
              <a:lnSpc>
                <a:spcPct val="100000"/>
              </a:lnSpc>
            </a:pPr>
            <a:r>
              <a:rPr b="0" i="1" lang="en-GB" sz="1000" spc="-1" strike="noStrike">
                <a:solidFill>
                  <a:srgbClr val="000000"/>
                </a:solidFill>
                <a:latin typeface="Arial"/>
                <a:ea typeface="Times New Roman"/>
              </a:rPr>
              <a:t>Photo ID: hpdzvh, copyright Abi Howe, AGI.)</a:t>
            </a:r>
            <a:endParaRPr b="0" lang="en-GB" sz="1000" spc="-1" strike="noStrike">
              <a:latin typeface="Arial"/>
            </a:endParaRPr>
          </a:p>
        </p:txBody>
      </p:sp>
      <p:sp>
        <p:nvSpPr>
          <p:cNvPr id="1295" name="CustomShape 3"/>
          <p:cNvSpPr/>
          <p:nvPr/>
        </p:nvSpPr>
        <p:spPr>
          <a:xfrm>
            <a:off x="1316160" y="109440"/>
            <a:ext cx="7106760" cy="5133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Exploring rock, soil, water, fossil</a:t>
            </a:r>
            <a:endParaRPr b="0" lang="en-GB" sz="300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96" name="Picture 4_21" descr=""/>
          <p:cNvPicPr/>
          <p:nvPr/>
        </p:nvPicPr>
        <p:blipFill>
          <a:blip r:embed="rId1"/>
          <a:srcRect l="54876" t="11314" r="8531" b="78712"/>
          <a:stretch/>
        </p:blipFill>
        <p:spPr>
          <a:xfrm>
            <a:off x="318600" y="6048360"/>
            <a:ext cx="8847720" cy="805320"/>
          </a:xfrm>
          <a:prstGeom prst="rect">
            <a:avLst/>
          </a:prstGeom>
          <a:ln>
            <a:noFill/>
          </a:ln>
        </p:spPr>
      </p:pic>
      <p:sp>
        <p:nvSpPr>
          <p:cNvPr id="1297" name="CustomShape 1"/>
          <p:cNvSpPr/>
          <p:nvPr/>
        </p:nvSpPr>
        <p:spPr>
          <a:xfrm>
            <a:off x="431280" y="695880"/>
            <a:ext cx="863712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Plenary: What was it like to be there? – bringing a fossil to life</a:t>
            </a:r>
            <a:endParaRPr b="0" lang="en-GB" sz="2400" spc="-1" strike="noStrike">
              <a:latin typeface="Arial"/>
            </a:endParaRPr>
          </a:p>
        </p:txBody>
      </p:sp>
      <p:pic>
        <p:nvPicPr>
          <p:cNvPr id="1298" name="Picture 4_23" descr=""/>
          <p:cNvPicPr/>
          <p:nvPr/>
        </p:nvPicPr>
        <p:blipFill>
          <a:blip r:embed="rId2"/>
          <a:stretch/>
        </p:blipFill>
        <p:spPr>
          <a:xfrm>
            <a:off x="2952000" y="1296000"/>
            <a:ext cx="3740400" cy="4491720"/>
          </a:xfrm>
          <a:prstGeom prst="rect">
            <a:avLst/>
          </a:prstGeom>
          <a:ln>
            <a:solidFill>
              <a:schemeClr val="tx1"/>
            </a:solidFill>
          </a:ln>
        </p:spPr>
      </p:pic>
      <p:sp>
        <p:nvSpPr>
          <p:cNvPr id="1299" name="CustomShape 2"/>
          <p:cNvSpPr/>
          <p:nvPr/>
        </p:nvSpPr>
        <p:spPr>
          <a:xfrm>
            <a:off x="1388160" y="181440"/>
            <a:ext cx="6818760" cy="5133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Exploring rock, soil, water, fossil</a:t>
            </a:r>
            <a:endParaRPr b="0" lang="en-GB" sz="30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73" name="CustomShape 1"/>
          <p:cNvSpPr/>
          <p:nvPr/>
        </p:nvSpPr>
        <p:spPr>
          <a:xfrm>
            <a:off x="611640" y="260640"/>
            <a:ext cx="8135640" cy="71928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2800" spc="-1" strike="noStrike">
                <a:solidFill>
                  <a:srgbClr val="000000"/>
                </a:solidFill>
                <a:latin typeface="Arial"/>
                <a:ea typeface="DejaVu Sans"/>
              </a:rPr>
              <a:t>Earthlearningidea</a:t>
            </a:r>
            <a:r>
              <a:rPr b="1" lang="en-GB" sz="4400" spc="-1" strike="noStrike">
                <a:solidFill>
                  <a:srgbClr val="000000"/>
                </a:solidFill>
                <a:latin typeface="Arial"/>
                <a:ea typeface="DejaVu Sans"/>
              </a:rPr>
              <a:t> </a:t>
            </a:r>
            <a:r>
              <a:rPr b="1" lang="en-GB" sz="2400" spc="-1" strike="noStrike">
                <a:solidFill>
                  <a:srgbClr val="000000"/>
                </a:solidFill>
                <a:latin typeface="Arial"/>
                <a:ea typeface="DejaVu Sans"/>
              </a:rPr>
              <a:t>online video workshops</a:t>
            </a:r>
            <a:endParaRPr b="0" lang="en-GB" sz="2400" spc="-1" strike="noStrike">
              <a:latin typeface="Arial"/>
            </a:endParaRPr>
          </a:p>
        </p:txBody>
      </p:sp>
      <p:sp>
        <p:nvSpPr>
          <p:cNvPr id="1174" name="CustomShape 2"/>
          <p:cNvSpPr/>
          <p:nvPr/>
        </p:nvSpPr>
        <p:spPr>
          <a:xfrm>
            <a:off x="683640" y="1124640"/>
            <a:ext cx="8351640" cy="547128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479"/>
              </a:spcBef>
              <a:tabLst>
                <a:tab algn="l" pos="0"/>
              </a:tabLst>
            </a:pPr>
            <a:r>
              <a:rPr b="1" lang="en-GB" sz="2400" spc="-1" strike="noStrike">
                <a:solidFill>
                  <a:srgbClr val="000000"/>
                </a:solidFill>
                <a:latin typeface="Arial"/>
                <a:ea typeface="DejaVu Sans"/>
              </a:rPr>
              <a:t>Purpose – Earthlearningidea development</a:t>
            </a:r>
            <a:endParaRPr b="0" lang="en-GB" sz="2400" spc="-1" strike="noStrike">
              <a:latin typeface="Arial"/>
            </a:endParaRPr>
          </a:p>
          <a:p>
            <a:pPr marL="343080" indent="-341640">
              <a:lnSpc>
                <a:spcPct val="100000"/>
              </a:lnSpc>
              <a:spcBef>
                <a:spcPts val="479"/>
              </a:spcBef>
              <a:buClr>
                <a:srgbClr val="000000"/>
              </a:buClr>
              <a:buFont typeface="Symbol"/>
              <a:buChar char=""/>
              <a:tabLst>
                <a:tab algn="l" pos="0"/>
              </a:tabLst>
            </a:pPr>
            <a:r>
              <a:rPr b="0" lang="en-GB" sz="2400" spc="-1" strike="noStrike">
                <a:solidFill>
                  <a:srgbClr val="000000"/>
                </a:solidFill>
                <a:latin typeface="Arial"/>
                <a:ea typeface="DejaVu Sans"/>
              </a:rPr>
              <a:t>The Earthlearningidea Team has developed the ESEU workshops into online video workshops for those unable to take part in face to face interactive workshops</a:t>
            </a:r>
            <a:endParaRPr b="0" lang="en-GB" sz="2400" spc="-1" strike="noStrike">
              <a:latin typeface="Arial"/>
            </a:endParaRPr>
          </a:p>
          <a:p>
            <a:pPr marL="343080" indent="-341640">
              <a:lnSpc>
                <a:spcPct val="100000"/>
              </a:lnSpc>
              <a:spcBef>
                <a:spcPts val="479"/>
              </a:spcBef>
              <a:buClr>
                <a:srgbClr val="000000"/>
              </a:buClr>
              <a:buFont typeface="Symbol"/>
              <a:buChar char=""/>
              <a:tabLst>
                <a:tab algn="l" pos="0"/>
              </a:tabLst>
            </a:pPr>
            <a:r>
              <a:rPr b="0" lang="en-GB" sz="2400" spc="-1" strike="noStrike">
                <a:solidFill>
                  <a:srgbClr val="000000"/>
                </a:solidFill>
                <a:latin typeface="Arial"/>
                <a:ea typeface="DejaVu Sans"/>
              </a:rPr>
              <a:t>Each workshop is led by a PowerPoint presentation and has an accompanying booklet that contains all the activity background details, resource lists, risk assessments, etc.</a:t>
            </a:r>
            <a:endParaRPr b="0" lang="en-GB" sz="2400" spc="-1" strike="noStrike">
              <a:latin typeface="Arial"/>
            </a:endParaRPr>
          </a:p>
          <a:p>
            <a:pPr marL="343080" indent="-341640">
              <a:lnSpc>
                <a:spcPct val="100000"/>
              </a:lnSpc>
              <a:spcBef>
                <a:spcPts val="479"/>
              </a:spcBef>
              <a:buClr>
                <a:srgbClr val="000000"/>
              </a:buClr>
              <a:buFont typeface="Symbol"/>
              <a:buChar char=""/>
              <a:tabLst>
                <a:tab algn="l" pos="0"/>
              </a:tabLst>
            </a:pPr>
            <a:r>
              <a:rPr b="0" lang="en-GB" sz="2400" spc="-1" strike="noStrike">
                <a:solidFill>
                  <a:srgbClr val="000000"/>
                </a:solidFill>
                <a:latin typeface="Arial"/>
                <a:ea typeface="DejaVu Sans"/>
              </a:rPr>
              <a:t>The individual workshop activities have been published for open access online at the website: </a:t>
            </a:r>
            <a:r>
              <a:rPr b="0" lang="en-GB" sz="2400" spc="-1" strike="noStrike" u="sng">
                <a:solidFill>
                  <a:srgbClr val="ccccff"/>
                </a:solidFill>
                <a:uFillTx/>
                <a:latin typeface="Arial"/>
                <a:ea typeface="DejaVu Sans"/>
                <a:hlinkClick r:id="rId1"/>
              </a:rPr>
              <a:t>https://www.earthlearningidea.com/</a:t>
            </a:r>
            <a:endParaRPr b="0" lang="en-GB" sz="2400" spc="-1" strike="noStrike">
              <a:latin typeface="Arial"/>
            </a:endParaRPr>
          </a:p>
          <a:p>
            <a:pPr marL="343080" indent="-341640">
              <a:lnSpc>
                <a:spcPct val="100000"/>
              </a:lnSpc>
              <a:spcBef>
                <a:spcPts val="479"/>
              </a:spcBef>
              <a:buClr>
                <a:srgbClr val="000000"/>
              </a:buClr>
              <a:buFont typeface="Symbol"/>
              <a:buChar char=""/>
              <a:tabLst>
                <a:tab algn="l" pos="0"/>
              </a:tabLst>
            </a:pPr>
            <a:r>
              <a:rPr b="0" lang="en-GB" sz="2400" spc="-1" strike="noStrike">
                <a:solidFill>
                  <a:srgbClr val="000000"/>
                </a:solidFill>
                <a:latin typeface="Arial"/>
                <a:ea typeface="DejaVu Sans"/>
              </a:rPr>
              <a:t>Each workshop activity has a question script and a video keyed into CASE principles, that can be accessed through the PowerPoint hyperlinks</a:t>
            </a:r>
            <a:endParaRPr b="0" lang="en-GB" sz="2400" spc="-1" strike="noStrike">
              <a:latin typeface="Arial"/>
            </a:endParaRPr>
          </a:p>
          <a:p>
            <a:pPr marL="343080" indent="-341640">
              <a:lnSpc>
                <a:spcPct val="100000"/>
              </a:lnSpc>
              <a:spcBef>
                <a:spcPts val="479"/>
              </a:spcBef>
              <a:buClr>
                <a:srgbClr val="000000"/>
              </a:buClr>
              <a:buFont typeface="Symbol"/>
              <a:buChar char=""/>
              <a:tabLst>
                <a:tab algn="l" pos="0"/>
              </a:tabLst>
            </a:pPr>
            <a:r>
              <a:rPr b="0" lang="en-GB" sz="2400" spc="-1" strike="noStrike">
                <a:solidFill>
                  <a:srgbClr val="000000"/>
                </a:solidFill>
                <a:latin typeface="Arial"/>
                <a:ea typeface="DejaVu Sans"/>
              </a:rPr>
              <a:t>The aim is to facilitate online Earth science learning</a:t>
            </a:r>
            <a:endParaRPr b="0" lang="en-GB" sz="24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00" name="Picture 4_24" descr=""/>
          <p:cNvPicPr/>
          <p:nvPr/>
        </p:nvPicPr>
        <p:blipFill>
          <a:blip r:embed="rId1"/>
          <a:srcRect l="54876" t="11314" r="8531" b="78712"/>
          <a:stretch/>
        </p:blipFill>
        <p:spPr>
          <a:xfrm>
            <a:off x="318600" y="6048360"/>
            <a:ext cx="8847720" cy="805320"/>
          </a:xfrm>
          <a:prstGeom prst="rect">
            <a:avLst/>
          </a:prstGeom>
          <a:ln>
            <a:noFill/>
          </a:ln>
        </p:spPr>
      </p:pic>
      <p:sp>
        <p:nvSpPr>
          <p:cNvPr id="1301" name="CustomShape 1"/>
          <p:cNvSpPr/>
          <p:nvPr/>
        </p:nvSpPr>
        <p:spPr>
          <a:xfrm>
            <a:off x="935640" y="646920"/>
            <a:ext cx="741276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Optional activity: Save our soil</a:t>
            </a:r>
            <a:endParaRPr b="0" lang="en-GB" sz="2400" spc="-1" strike="noStrike">
              <a:latin typeface="Arial"/>
            </a:endParaRPr>
          </a:p>
        </p:txBody>
      </p:sp>
      <p:pic>
        <p:nvPicPr>
          <p:cNvPr id="1302" name="Picture 3_7" descr=""/>
          <p:cNvPicPr/>
          <p:nvPr/>
        </p:nvPicPr>
        <p:blipFill>
          <a:blip r:embed="rId2"/>
          <a:stretch/>
        </p:blipFill>
        <p:spPr>
          <a:xfrm>
            <a:off x="2159640" y="1173240"/>
            <a:ext cx="5252760" cy="3863160"/>
          </a:xfrm>
          <a:prstGeom prst="rect">
            <a:avLst/>
          </a:prstGeom>
          <a:ln>
            <a:solidFill>
              <a:schemeClr val="tx1"/>
            </a:solidFill>
          </a:ln>
        </p:spPr>
      </p:pic>
      <p:sp>
        <p:nvSpPr>
          <p:cNvPr id="1303" name="CustomShape 2"/>
          <p:cNvSpPr/>
          <p:nvPr/>
        </p:nvSpPr>
        <p:spPr>
          <a:xfrm>
            <a:off x="1008000" y="5256000"/>
            <a:ext cx="7940520" cy="6462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GB" sz="1800" spc="-1" strike="noStrike">
                <a:solidFill>
                  <a:srgbClr val="000000"/>
                </a:solidFill>
                <a:latin typeface="Arial"/>
                <a:ea typeface="DejaVu Sans"/>
              </a:rPr>
              <a:t>Go to video hyperlink:</a:t>
            </a:r>
            <a:endParaRPr b="0" lang="en-GB" sz="1800" spc="-1" strike="noStrike">
              <a:latin typeface="Arial"/>
            </a:endParaRPr>
          </a:p>
          <a:p>
            <a:pPr algn="ctr">
              <a:lnSpc>
                <a:spcPct val="100000"/>
              </a:lnSpc>
            </a:pPr>
            <a:r>
              <a:rPr b="0" lang="en-GB" sz="1800" spc="-1" strike="noStrike" u="sng">
                <a:solidFill>
                  <a:srgbClr val="ccccff"/>
                </a:solidFill>
                <a:uFillTx/>
                <a:latin typeface="Arial"/>
                <a:ea typeface="DejaVu Sans"/>
                <a:hlinkClick r:id="rId3"/>
              </a:rPr>
              <a:t>https://www.earthlearningidea.com/Video/Pr_Save_our_soil.html</a:t>
            </a:r>
            <a:endParaRPr b="0" lang="en-GB" sz="1800" spc="-1" strike="noStrike">
              <a:latin typeface="Arial"/>
            </a:endParaRPr>
          </a:p>
        </p:txBody>
      </p:sp>
      <p:sp>
        <p:nvSpPr>
          <p:cNvPr id="1304" name="CustomShape 3"/>
          <p:cNvSpPr/>
          <p:nvPr/>
        </p:nvSpPr>
        <p:spPr>
          <a:xfrm>
            <a:off x="1388160" y="205560"/>
            <a:ext cx="6746760" cy="5133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Exploring rock, soil, water, fossil</a:t>
            </a:r>
            <a:endParaRPr b="0" lang="en-GB" sz="3000" spc="-1" strike="noStrike">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05" name="Picture 4_22" descr=""/>
          <p:cNvPicPr/>
          <p:nvPr/>
        </p:nvPicPr>
        <p:blipFill>
          <a:blip r:embed="rId1"/>
          <a:srcRect l="54876" t="11314" r="8531" b="78712"/>
          <a:stretch/>
        </p:blipFill>
        <p:spPr>
          <a:xfrm>
            <a:off x="318600" y="6048360"/>
            <a:ext cx="8847720" cy="805320"/>
          </a:xfrm>
          <a:prstGeom prst="rect">
            <a:avLst/>
          </a:prstGeom>
          <a:ln>
            <a:noFill/>
          </a:ln>
        </p:spPr>
      </p:pic>
      <p:sp>
        <p:nvSpPr>
          <p:cNvPr id="1306" name="CustomShape 1"/>
          <p:cNvSpPr/>
          <p:nvPr/>
        </p:nvSpPr>
        <p:spPr>
          <a:xfrm>
            <a:off x="360000" y="720000"/>
            <a:ext cx="654876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Optional activity: Soil doughnuts</a:t>
            </a:r>
            <a:endParaRPr b="0" lang="en-GB" sz="2400" spc="-1" strike="noStrike">
              <a:latin typeface="Arial"/>
            </a:endParaRPr>
          </a:p>
        </p:txBody>
      </p:sp>
      <p:pic>
        <p:nvPicPr>
          <p:cNvPr id="1307" name="Picture 3_8" descr=""/>
          <p:cNvPicPr/>
          <p:nvPr/>
        </p:nvPicPr>
        <p:blipFill>
          <a:blip r:embed="rId2"/>
          <a:srcRect l="2938" t="3086" r="3922" b="32585"/>
          <a:stretch/>
        </p:blipFill>
        <p:spPr>
          <a:xfrm>
            <a:off x="1008000" y="1224000"/>
            <a:ext cx="5324760" cy="3812400"/>
          </a:xfrm>
          <a:prstGeom prst="rect">
            <a:avLst/>
          </a:prstGeom>
          <a:ln>
            <a:solidFill>
              <a:schemeClr val="tx1"/>
            </a:solidFill>
          </a:ln>
        </p:spPr>
      </p:pic>
      <p:pic>
        <p:nvPicPr>
          <p:cNvPr id="1308" name="Picture 4_26" descr=""/>
          <p:cNvPicPr/>
          <p:nvPr/>
        </p:nvPicPr>
        <p:blipFill>
          <a:blip r:embed="rId3"/>
          <a:stretch/>
        </p:blipFill>
        <p:spPr>
          <a:xfrm>
            <a:off x="6552000" y="792000"/>
            <a:ext cx="2012400" cy="4604400"/>
          </a:xfrm>
          <a:prstGeom prst="rect">
            <a:avLst/>
          </a:prstGeom>
          <a:ln>
            <a:solidFill>
              <a:schemeClr val="tx1"/>
            </a:solidFill>
          </a:ln>
        </p:spPr>
      </p:pic>
      <p:sp>
        <p:nvSpPr>
          <p:cNvPr id="1309" name="CustomShape 2"/>
          <p:cNvSpPr/>
          <p:nvPr/>
        </p:nvSpPr>
        <p:spPr>
          <a:xfrm>
            <a:off x="839880" y="5254200"/>
            <a:ext cx="7940520" cy="6462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GB" sz="1800" spc="-1" strike="noStrike">
                <a:solidFill>
                  <a:srgbClr val="000000"/>
                </a:solidFill>
                <a:latin typeface="Arial"/>
                <a:ea typeface="DejaVu Sans"/>
              </a:rPr>
              <a:t>Go to video hyperlink:</a:t>
            </a:r>
            <a:endParaRPr b="0" lang="en-GB" sz="1800" spc="-1" strike="noStrike">
              <a:latin typeface="Arial"/>
            </a:endParaRPr>
          </a:p>
          <a:p>
            <a:pPr algn="ctr">
              <a:lnSpc>
                <a:spcPct val="100000"/>
              </a:lnSpc>
            </a:pPr>
            <a:r>
              <a:rPr b="0" lang="en-GB" sz="1800" spc="-1" strike="noStrike" u="sng">
                <a:solidFill>
                  <a:srgbClr val="ccccff"/>
                </a:solidFill>
                <a:uFillTx/>
                <a:latin typeface="Arial"/>
                <a:ea typeface="DejaVu Sans"/>
                <a:hlinkClick r:id="rId4"/>
              </a:rPr>
              <a:t>https://www.earthlearningidea.com/Video/Pr_Soil_doughnuts.html</a:t>
            </a:r>
            <a:endParaRPr b="0" lang="en-GB" sz="1800" spc="-1" strike="noStrike">
              <a:latin typeface="Arial"/>
            </a:endParaRPr>
          </a:p>
        </p:txBody>
      </p:sp>
      <p:sp>
        <p:nvSpPr>
          <p:cNvPr id="1310" name="CustomShape 3"/>
          <p:cNvSpPr/>
          <p:nvPr/>
        </p:nvSpPr>
        <p:spPr>
          <a:xfrm>
            <a:off x="1080000" y="132480"/>
            <a:ext cx="6674760" cy="5133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Exploring rock, soil, water, fossil</a:t>
            </a:r>
            <a:endParaRPr b="0" lang="en-GB" sz="3000" spc="-1" strike="noStrike">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11" name="Picture 4_25" descr=""/>
          <p:cNvPicPr/>
          <p:nvPr/>
        </p:nvPicPr>
        <p:blipFill>
          <a:blip r:embed="rId1"/>
          <a:srcRect l="54876" t="11314" r="8531" b="78712"/>
          <a:stretch/>
        </p:blipFill>
        <p:spPr>
          <a:xfrm>
            <a:off x="318600" y="6048360"/>
            <a:ext cx="8847720" cy="805320"/>
          </a:xfrm>
          <a:prstGeom prst="rect">
            <a:avLst/>
          </a:prstGeom>
          <a:ln>
            <a:noFill/>
          </a:ln>
        </p:spPr>
      </p:pic>
      <p:sp>
        <p:nvSpPr>
          <p:cNvPr id="1312" name="CustomShape 1"/>
          <p:cNvSpPr/>
          <p:nvPr/>
        </p:nvSpPr>
        <p:spPr>
          <a:xfrm>
            <a:off x="1080000" y="623880"/>
            <a:ext cx="741276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Optional activity: Will my gravestone last?</a:t>
            </a:r>
            <a:endParaRPr b="0" lang="en-GB" sz="2400" spc="-1" strike="noStrike">
              <a:latin typeface="Arial"/>
            </a:endParaRPr>
          </a:p>
        </p:txBody>
      </p:sp>
      <p:pic>
        <p:nvPicPr>
          <p:cNvPr id="1313" name="Picture 3_9" descr="P6WILLMY"/>
          <p:cNvPicPr/>
          <p:nvPr/>
        </p:nvPicPr>
        <p:blipFill>
          <a:blip r:embed="rId2"/>
          <a:stretch/>
        </p:blipFill>
        <p:spPr>
          <a:xfrm>
            <a:off x="1871640" y="1157400"/>
            <a:ext cx="5828760" cy="4095000"/>
          </a:xfrm>
          <a:prstGeom prst="rect">
            <a:avLst/>
          </a:prstGeom>
          <a:ln w="6480">
            <a:solidFill>
              <a:srgbClr val="000000"/>
            </a:solidFill>
            <a:miter/>
          </a:ln>
        </p:spPr>
      </p:pic>
      <p:sp>
        <p:nvSpPr>
          <p:cNvPr id="1314" name="CustomShape 2"/>
          <p:cNvSpPr/>
          <p:nvPr/>
        </p:nvSpPr>
        <p:spPr>
          <a:xfrm>
            <a:off x="1008000" y="5256000"/>
            <a:ext cx="7940520" cy="6462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GB" sz="1800" spc="-1" strike="noStrike">
                <a:solidFill>
                  <a:srgbClr val="000000"/>
                </a:solidFill>
                <a:latin typeface="Arial"/>
                <a:ea typeface="DejaVu Sans"/>
              </a:rPr>
              <a:t>Go to video hyperlink:</a:t>
            </a:r>
            <a:endParaRPr b="0" lang="en-GB" sz="1800" spc="-1" strike="noStrike">
              <a:latin typeface="Arial"/>
            </a:endParaRPr>
          </a:p>
          <a:p>
            <a:pPr algn="ctr">
              <a:lnSpc>
                <a:spcPct val="100000"/>
              </a:lnSpc>
            </a:pPr>
            <a:r>
              <a:rPr b="0" lang="en-GB" sz="1800" spc="-1" strike="noStrike" u="sng">
                <a:solidFill>
                  <a:srgbClr val="ccccff"/>
                </a:solidFill>
                <a:uFillTx/>
                <a:latin typeface="Arial"/>
                <a:ea typeface="DejaVu Sans"/>
                <a:hlinkClick r:id="rId3"/>
              </a:rPr>
              <a:t>https://www.earthlearningidea.com/Video/V14_Gravestones1.html</a:t>
            </a:r>
            <a:endParaRPr b="0" lang="en-GB" sz="1800" spc="-1" strike="noStrike">
              <a:latin typeface="Arial"/>
            </a:endParaRPr>
          </a:p>
        </p:txBody>
      </p:sp>
      <p:sp>
        <p:nvSpPr>
          <p:cNvPr id="1315" name="CustomShape 3"/>
          <p:cNvSpPr/>
          <p:nvPr/>
        </p:nvSpPr>
        <p:spPr>
          <a:xfrm>
            <a:off x="1296000" y="109440"/>
            <a:ext cx="6962760" cy="5133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Exploring rock, soil, water, fossil</a:t>
            </a:r>
            <a:endParaRPr b="0" lang="en-GB" sz="3000" spc="-1" strike="noStrike">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16" name="Picture 4_27" descr=""/>
          <p:cNvPicPr/>
          <p:nvPr/>
        </p:nvPicPr>
        <p:blipFill>
          <a:blip r:embed="rId1"/>
          <a:srcRect l="54876" t="11314" r="8531" b="78712"/>
          <a:stretch/>
        </p:blipFill>
        <p:spPr>
          <a:xfrm>
            <a:off x="318600" y="6048360"/>
            <a:ext cx="8847720" cy="805320"/>
          </a:xfrm>
          <a:prstGeom prst="rect">
            <a:avLst/>
          </a:prstGeom>
          <a:ln>
            <a:noFill/>
          </a:ln>
        </p:spPr>
      </p:pic>
      <p:sp>
        <p:nvSpPr>
          <p:cNvPr id="1317" name="CustomShape 1"/>
          <p:cNvSpPr/>
          <p:nvPr/>
        </p:nvSpPr>
        <p:spPr>
          <a:xfrm>
            <a:off x="360000" y="720000"/>
            <a:ext cx="8715600" cy="5261400"/>
          </a:xfrm>
          <a:prstGeom prst="rect">
            <a:avLst/>
          </a:prstGeom>
          <a:noFill/>
          <a:ln>
            <a:noFill/>
          </a:ln>
        </p:spPr>
        <p:style>
          <a:lnRef idx="0"/>
          <a:fillRef idx="0"/>
          <a:effectRef idx="0"/>
          <a:fontRef idx="minor"/>
        </p:style>
        <p:txBody>
          <a:bodyPr lIns="90000" rIns="90000" tIns="45000" bIns="45000">
            <a:noAutofit/>
          </a:bodyPr>
          <a:p>
            <a:pPr marL="343080" indent="-339120" algn="ctr">
              <a:lnSpc>
                <a:spcPct val="80000"/>
              </a:lnSpc>
              <a:spcBef>
                <a:spcPts val="1001"/>
              </a:spcBef>
              <a:tabLst>
                <a:tab algn="l" pos="0"/>
              </a:tabLst>
            </a:pPr>
            <a:r>
              <a:rPr b="1" lang="en-US" sz="2000" spc="-1" strike="noStrike">
                <a:solidFill>
                  <a:srgbClr val="000000"/>
                </a:solidFill>
                <a:latin typeface="Arial"/>
                <a:ea typeface="DejaVu Sans"/>
              </a:rPr>
              <a:t>Workshop outcomes</a:t>
            </a:r>
            <a:endParaRPr b="0" lang="en-GB" sz="2000" spc="-1" strike="noStrike">
              <a:latin typeface="Arial"/>
            </a:endParaRPr>
          </a:p>
          <a:p>
            <a:pPr marL="343080" indent="-339120" algn="ctr">
              <a:lnSpc>
                <a:spcPct val="80000"/>
              </a:lnSpc>
              <a:spcBef>
                <a:spcPts val="1001"/>
              </a:spcBef>
              <a:tabLst>
                <a:tab algn="l" pos="0"/>
              </a:tabLst>
            </a:pPr>
            <a:r>
              <a:rPr b="0" i="1" lang="en-GB" sz="2000" spc="-1" strike="noStrike">
                <a:solidFill>
                  <a:srgbClr val="000000"/>
                </a:solidFill>
                <a:latin typeface="Arial"/>
                <a:ea typeface="DejaVu Sans"/>
              </a:rPr>
              <a:t>The workshop and its activities provide the following outcomes</a:t>
            </a:r>
            <a:r>
              <a:rPr b="0" lang="en-GB" sz="2000" spc="-1" strike="noStrike">
                <a:solidFill>
                  <a:srgbClr val="000000"/>
                </a:solidFill>
                <a:latin typeface="Arial"/>
                <a:ea typeface="DejaVu Sans"/>
              </a:rPr>
              <a:t>:</a:t>
            </a:r>
            <a:endParaRPr b="0" lang="en-GB" sz="2000" spc="-1" strike="noStrike">
              <a:latin typeface="Arial"/>
            </a:endParaRPr>
          </a:p>
          <a:p>
            <a:pPr marL="343080" indent="-339120" algn="just">
              <a:lnSpc>
                <a:spcPct val="100000"/>
              </a:lnSpc>
              <a:buClr>
                <a:srgbClr val="000000"/>
              </a:buClr>
              <a:buFont typeface="Symbol"/>
              <a:buChar char=""/>
              <a:tabLst>
                <a:tab algn="l" pos="0"/>
              </a:tabLst>
            </a:pPr>
            <a:r>
              <a:rPr b="0" lang="en-GB" sz="2000" spc="-1" strike="noStrike">
                <a:solidFill>
                  <a:srgbClr val="000000"/>
                </a:solidFill>
                <a:latin typeface="Arial"/>
                <a:ea typeface="DejaVu Sans"/>
              </a:rPr>
              <a:t>insights into how rocks can be; sorted, classified and identified most effectively;</a:t>
            </a:r>
            <a:endParaRPr b="0" lang="en-GB" sz="2000" spc="-1" strike="noStrike">
              <a:latin typeface="Arial"/>
            </a:endParaRPr>
          </a:p>
          <a:p>
            <a:pPr marL="343080" indent="-339120" algn="just">
              <a:lnSpc>
                <a:spcPct val="100000"/>
              </a:lnSpc>
              <a:buClr>
                <a:srgbClr val="000000"/>
              </a:buClr>
              <a:buFont typeface="Symbol"/>
              <a:buChar char=""/>
              <a:tabLst>
                <a:tab algn="l" pos="0"/>
              </a:tabLst>
            </a:pPr>
            <a:r>
              <a:rPr b="0" lang="en-GB" sz="2000" spc="-1" strike="noStrike">
                <a:solidFill>
                  <a:srgbClr val="000000"/>
                </a:solidFill>
                <a:latin typeface="Arial"/>
                <a:ea typeface="DejaVu Sans"/>
              </a:rPr>
              <a:t>opportunities to investigate soils through a range of activities;</a:t>
            </a:r>
            <a:endParaRPr b="0" lang="en-GB" sz="2000" spc="-1" strike="noStrike">
              <a:latin typeface="Arial"/>
            </a:endParaRPr>
          </a:p>
          <a:p>
            <a:pPr marL="343080" indent="-339120" algn="just">
              <a:lnSpc>
                <a:spcPct val="100000"/>
              </a:lnSpc>
              <a:buClr>
                <a:srgbClr val="000000"/>
              </a:buClr>
              <a:buFont typeface="Symbol"/>
              <a:buChar char=""/>
              <a:tabLst>
                <a:tab algn="l" pos="0"/>
              </a:tabLst>
            </a:pPr>
            <a:r>
              <a:rPr b="0" lang="en-GB" sz="2000" spc="-1" strike="noStrike">
                <a:solidFill>
                  <a:srgbClr val="000000"/>
                </a:solidFill>
                <a:latin typeface="Arial"/>
                <a:ea typeface="DejaVu Sans"/>
              </a:rPr>
              <a:t>an approach to understanding the different states of water and how these link to the water cycle;</a:t>
            </a:r>
            <a:endParaRPr b="0" lang="en-GB" sz="2000" spc="-1" strike="noStrike">
              <a:latin typeface="Arial"/>
            </a:endParaRPr>
          </a:p>
          <a:p>
            <a:pPr marL="343080" indent="-339120" algn="just">
              <a:lnSpc>
                <a:spcPct val="100000"/>
              </a:lnSpc>
              <a:buClr>
                <a:srgbClr val="000000"/>
              </a:buClr>
              <a:buFont typeface="Symbol"/>
              <a:buChar char=""/>
              <a:tabLst>
                <a:tab algn="l" pos="0"/>
              </a:tabLst>
            </a:pPr>
            <a:r>
              <a:rPr b="0" lang="en-GB" sz="2000" spc="-1" strike="noStrike">
                <a:solidFill>
                  <a:srgbClr val="000000"/>
                </a:solidFill>
                <a:latin typeface="Arial"/>
                <a:ea typeface="DejaVu Sans"/>
              </a:rPr>
              <a:t>an introduction to fossils and what they can tell us about life in the past;</a:t>
            </a:r>
            <a:endParaRPr b="0" lang="en-GB" sz="2000" spc="-1" strike="noStrike">
              <a:latin typeface="Arial"/>
            </a:endParaRPr>
          </a:p>
          <a:p>
            <a:pPr marL="343080" indent="-339120" algn="just">
              <a:lnSpc>
                <a:spcPct val="100000"/>
              </a:lnSpc>
              <a:buClr>
                <a:srgbClr val="000000"/>
              </a:buClr>
              <a:buFont typeface="Symbol"/>
              <a:buChar char=""/>
              <a:tabLst>
                <a:tab algn="l" pos="0"/>
              </a:tabLst>
            </a:pPr>
            <a:r>
              <a:rPr b="0" lang="en-GB" sz="2000" spc="-1" strike="noStrike">
                <a:solidFill>
                  <a:srgbClr val="000000"/>
                </a:solidFill>
                <a:latin typeface="Arial"/>
                <a:ea typeface="DejaVu Sans"/>
              </a:rPr>
              <a:t>practical activities that develop skills of investigation, discussion, argumentation and creativity;</a:t>
            </a:r>
            <a:endParaRPr b="0" lang="en-GB" sz="2000" spc="-1" strike="noStrike">
              <a:latin typeface="Arial"/>
            </a:endParaRPr>
          </a:p>
          <a:p>
            <a:pPr marL="343080" indent="-339120" algn="just">
              <a:lnSpc>
                <a:spcPct val="100000"/>
              </a:lnSpc>
              <a:buClr>
                <a:srgbClr val="000000"/>
              </a:buClr>
              <a:buFont typeface="Symbol"/>
              <a:buChar char=""/>
              <a:tabLst>
                <a:tab algn="l" pos="0"/>
              </a:tabLst>
            </a:pPr>
            <a:r>
              <a:rPr b="0" lang="en-GB" sz="2000" spc="-1" strike="noStrike">
                <a:solidFill>
                  <a:srgbClr val="000000"/>
                </a:solidFill>
                <a:latin typeface="Arial"/>
                <a:ea typeface="DejaVu Sans"/>
              </a:rPr>
              <a:t>background information on some of the Earth science processes active in the UK;</a:t>
            </a:r>
            <a:endParaRPr b="0" lang="en-GB" sz="2000" spc="-1" strike="noStrike">
              <a:latin typeface="Arial"/>
            </a:endParaRPr>
          </a:p>
          <a:p>
            <a:pPr marL="343080" indent="-339120" algn="just">
              <a:lnSpc>
                <a:spcPct val="100000"/>
              </a:lnSpc>
              <a:buClr>
                <a:srgbClr val="000000"/>
              </a:buClr>
              <a:buFont typeface="Symbol"/>
              <a:buChar char=""/>
              <a:tabLst>
                <a:tab algn="l" pos="0"/>
              </a:tabLst>
            </a:pPr>
            <a:r>
              <a:rPr b="0" lang="en-GB" sz="2000" spc="-1" strike="noStrike">
                <a:solidFill>
                  <a:srgbClr val="000000"/>
                </a:solidFill>
                <a:latin typeface="Arial"/>
                <a:ea typeface="DejaVu Sans"/>
              </a:rPr>
              <a:t>exploration of the elements of science and geography that provide the underpinning to later Earth science study;</a:t>
            </a:r>
            <a:endParaRPr b="0" lang="en-GB" sz="2000" spc="-1" strike="noStrike">
              <a:latin typeface="Arial"/>
            </a:endParaRPr>
          </a:p>
          <a:p>
            <a:pPr marL="343080" indent="-339120" algn="just">
              <a:lnSpc>
                <a:spcPct val="100000"/>
              </a:lnSpc>
              <a:buClr>
                <a:srgbClr val="000000"/>
              </a:buClr>
              <a:buFont typeface="Symbol"/>
              <a:buChar char=""/>
              <a:tabLst>
                <a:tab algn="l" pos="0"/>
              </a:tabLst>
            </a:pPr>
            <a:r>
              <a:rPr b="0" lang="en-GB" sz="2000" spc="-1" strike="noStrike">
                <a:solidFill>
                  <a:srgbClr val="000000"/>
                </a:solidFill>
                <a:latin typeface="Arial"/>
                <a:ea typeface="DejaVu Sans"/>
              </a:rPr>
              <a:t>guidance on how the elements of Earth science in the curriculum can be taught most effectively.</a:t>
            </a:r>
            <a:endParaRPr b="0" lang="en-GB" sz="2000" spc="-1" strike="noStrike">
              <a:latin typeface="Arial"/>
            </a:endParaRPr>
          </a:p>
        </p:txBody>
      </p:sp>
      <p:sp>
        <p:nvSpPr>
          <p:cNvPr id="1318" name="CustomShape 2"/>
          <p:cNvSpPr/>
          <p:nvPr/>
        </p:nvSpPr>
        <p:spPr>
          <a:xfrm>
            <a:off x="1440000" y="144000"/>
            <a:ext cx="6838920" cy="5133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Exploring rock, soil, water, fossil</a:t>
            </a:r>
            <a:endParaRPr b="0" lang="en-GB" sz="3000" spc="-1" strike="noStrike">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9" name="CustomShape 1"/>
          <p:cNvSpPr/>
          <p:nvPr/>
        </p:nvSpPr>
        <p:spPr>
          <a:xfrm>
            <a:off x="554760" y="216000"/>
            <a:ext cx="8297280" cy="121932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US" sz="3200" spc="-1" strike="noStrike">
                <a:solidFill>
                  <a:srgbClr val="000000"/>
                </a:solidFill>
                <a:latin typeface="Arial"/>
                <a:ea typeface="DejaVu Sans"/>
              </a:rPr>
              <a:t>Exploring rock, soil, water, fossil – online</a:t>
            </a:r>
            <a:r>
              <a:rPr b="1" lang="en-US" sz="4000" spc="-1" strike="noStrike">
                <a:solidFill>
                  <a:srgbClr val="000000"/>
                </a:solidFill>
                <a:latin typeface="Arial"/>
                <a:ea typeface="DejaVu Sans"/>
              </a:rPr>
              <a:t> </a:t>
            </a:r>
            <a:endParaRPr b="0" lang="en-GB" sz="4000" spc="-1" strike="noStrike">
              <a:latin typeface="Arial"/>
            </a:endParaRPr>
          </a:p>
          <a:p>
            <a:pPr algn="ctr">
              <a:lnSpc>
                <a:spcPct val="100000"/>
              </a:lnSpc>
            </a:pPr>
            <a:r>
              <a:rPr b="0" lang="en-GB" sz="2800" spc="-1" strike="noStrike">
                <a:solidFill>
                  <a:srgbClr val="000000"/>
                </a:solidFill>
                <a:latin typeface="Arial"/>
                <a:ea typeface="DejaVu Sans"/>
              </a:rPr>
              <a:t>For ages 7 to 9</a:t>
            </a:r>
            <a:endParaRPr b="0" lang="en-GB" sz="2800" spc="-1" strike="noStrike">
              <a:latin typeface="Arial"/>
            </a:endParaRPr>
          </a:p>
          <a:p>
            <a:pPr algn="ctr">
              <a:lnSpc>
                <a:spcPct val="100000"/>
              </a:lnSpc>
            </a:pPr>
            <a:endParaRPr b="0" lang="en-GB" sz="2800" spc="-1" strike="noStrike">
              <a:latin typeface="Arial"/>
            </a:endParaRPr>
          </a:p>
          <a:p>
            <a:pPr algn="ctr">
              <a:lnSpc>
                <a:spcPct val="100000"/>
              </a:lnSpc>
            </a:pPr>
            <a:endParaRPr b="0" lang="en-GB" sz="2800" spc="-1" strike="noStrike">
              <a:latin typeface="Arial"/>
            </a:endParaRPr>
          </a:p>
        </p:txBody>
      </p:sp>
      <p:pic>
        <p:nvPicPr>
          <p:cNvPr id="1320" name="Picture 4_32" descr=""/>
          <p:cNvPicPr/>
          <p:nvPr/>
        </p:nvPicPr>
        <p:blipFill>
          <a:blip r:embed="rId1"/>
          <a:srcRect l="54848" t="11314" r="8531" b="78670"/>
          <a:stretch/>
        </p:blipFill>
        <p:spPr>
          <a:xfrm>
            <a:off x="393840" y="6048360"/>
            <a:ext cx="8758080" cy="804600"/>
          </a:xfrm>
          <a:prstGeom prst="rect">
            <a:avLst/>
          </a:prstGeom>
          <a:ln>
            <a:noFill/>
          </a:ln>
        </p:spPr>
      </p:pic>
      <p:sp>
        <p:nvSpPr>
          <p:cNvPr id="1321" name="CustomShape 2"/>
          <p:cNvSpPr/>
          <p:nvPr/>
        </p:nvSpPr>
        <p:spPr>
          <a:xfrm>
            <a:off x="5472720" y="2223000"/>
            <a:ext cx="2155320" cy="25290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000" spc="-1" strike="noStrike">
                <a:solidFill>
                  <a:srgbClr val="000000"/>
                </a:solidFill>
                <a:latin typeface="Arial"/>
                <a:ea typeface="DejaVu Sans"/>
              </a:rPr>
              <a:t>Developed from the Earth Science Education Unit </a:t>
            </a:r>
            <a:endParaRPr b="0" lang="en-GB" sz="2000" spc="-1" strike="noStrike">
              <a:latin typeface="Arial"/>
            </a:endParaRPr>
          </a:p>
          <a:p>
            <a:pPr algn="ctr">
              <a:lnSpc>
                <a:spcPct val="100000"/>
              </a:lnSpc>
            </a:pPr>
            <a:r>
              <a:rPr b="0" lang="en-GB" sz="2000" spc="-1" strike="noStrike">
                <a:solidFill>
                  <a:srgbClr val="000000"/>
                </a:solidFill>
                <a:latin typeface="Arial"/>
                <a:ea typeface="DejaVu Sans"/>
              </a:rPr>
              <a:t>‘</a:t>
            </a:r>
            <a:r>
              <a:rPr b="0" lang="en-GB" sz="2000" spc="-1" strike="noStrike">
                <a:solidFill>
                  <a:srgbClr val="000000"/>
                </a:solidFill>
                <a:latin typeface="Arial"/>
                <a:ea typeface="DejaVu Sans"/>
              </a:rPr>
              <a:t>Exploring, rock, soil, water, fossil’ workshop, with permission</a:t>
            </a:r>
            <a:endParaRPr b="0" lang="en-GB" sz="2000" spc="-1" strike="noStrike">
              <a:latin typeface="Arial"/>
            </a:endParaRPr>
          </a:p>
        </p:txBody>
      </p:sp>
      <p:sp>
        <p:nvSpPr>
          <p:cNvPr id="1322" name="CustomShape 3"/>
          <p:cNvSpPr/>
          <p:nvPr/>
        </p:nvSpPr>
        <p:spPr>
          <a:xfrm>
            <a:off x="504000" y="5581440"/>
            <a:ext cx="8420040" cy="3942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1000" spc="-1" strike="noStrike">
                <a:solidFill>
                  <a:srgbClr val="000000"/>
                </a:solidFill>
                <a:latin typeface="Arial"/>
                <a:ea typeface="DejaVu Sans"/>
              </a:rPr>
              <a:t>© Copyright is waived for original material contained in this workshop if it is required for use within the laboratory or classroom. Copyright material contained herein from other publishers rests with them. Any organisation wishing to use this material should contact the Earthlearningidea team.</a:t>
            </a:r>
            <a:endParaRPr b="0" lang="en-GB" sz="1000" spc="-1" strike="noStrike">
              <a:latin typeface="Arial"/>
            </a:endParaRPr>
          </a:p>
        </p:txBody>
      </p:sp>
      <p:pic>
        <p:nvPicPr>
          <p:cNvPr id="1323" name="" descr=""/>
          <p:cNvPicPr/>
          <p:nvPr/>
        </p:nvPicPr>
        <p:blipFill>
          <a:blip r:embed="rId2"/>
          <a:stretch/>
        </p:blipFill>
        <p:spPr>
          <a:xfrm>
            <a:off x="2232000" y="1439280"/>
            <a:ext cx="3020040" cy="3900240"/>
          </a:xfrm>
          <a:prstGeom prst="rect">
            <a:avLst/>
          </a:prstGeom>
          <a:ln>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75" name="CustomShape 1"/>
          <p:cNvSpPr/>
          <p:nvPr/>
        </p:nvSpPr>
        <p:spPr>
          <a:xfrm>
            <a:off x="714600" y="1137240"/>
            <a:ext cx="7847280" cy="4379760"/>
          </a:xfrm>
          <a:prstGeom prst="rect">
            <a:avLst/>
          </a:prstGeom>
          <a:noFill/>
          <a:ln>
            <a:noFill/>
          </a:ln>
        </p:spPr>
        <p:style>
          <a:lnRef idx="0"/>
          <a:fillRef idx="0"/>
          <a:effectRef idx="0"/>
          <a:fontRef idx="minor"/>
        </p:style>
        <p:txBody>
          <a:bodyPr lIns="90000" rIns="90000" tIns="45000" bIns="45000">
            <a:spAutoFit/>
          </a:bodyPr>
          <a:p>
            <a:pPr>
              <a:lnSpc>
                <a:spcPct val="100000"/>
              </a:lnSpc>
              <a:spcBef>
                <a:spcPts val="700"/>
              </a:spcBef>
            </a:pPr>
            <a:r>
              <a:rPr b="1" lang="en-GB" sz="2400" spc="-1" strike="noStrike">
                <a:solidFill>
                  <a:srgbClr val="000000"/>
                </a:solidFill>
                <a:latin typeface="Arial"/>
                <a:ea typeface="DejaVu Sans"/>
              </a:rPr>
              <a:t>Teaching Earth science using the Cognitive Acceleration through Science (CASE) approach</a:t>
            </a:r>
            <a:endParaRPr b="0" lang="en-GB" sz="2400" spc="-1" strike="noStrike">
              <a:latin typeface="Arial"/>
            </a:endParaRPr>
          </a:p>
          <a:p>
            <a:pPr marL="343080" indent="-341640">
              <a:lnSpc>
                <a:spcPct val="100000"/>
              </a:lnSpc>
              <a:spcBef>
                <a:spcPts val="700"/>
              </a:spcBef>
              <a:buClr>
                <a:srgbClr val="000000"/>
              </a:buClr>
              <a:buFont typeface="Arial"/>
              <a:buChar char="•"/>
            </a:pPr>
            <a:r>
              <a:rPr b="0" lang="en-GB" sz="2400" spc="-1" strike="noStrike">
                <a:solidFill>
                  <a:srgbClr val="000000"/>
                </a:solidFill>
                <a:latin typeface="Arial"/>
                <a:ea typeface="DejaVu Sans"/>
              </a:rPr>
              <a:t>The activities in this workshop are keyed into the CASE approach – to develop thinking skills while teaching key Earth science material</a:t>
            </a:r>
            <a:endParaRPr b="0" lang="en-GB" sz="2400" spc="-1" strike="noStrike">
              <a:latin typeface="Arial"/>
            </a:endParaRPr>
          </a:p>
          <a:p>
            <a:pPr marL="343080" indent="-341640">
              <a:lnSpc>
                <a:spcPct val="100000"/>
              </a:lnSpc>
              <a:spcBef>
                <a:spcPts val="700"/>
              </a:spcBef>
              <a:buClr>
                <a:srgbClr val="000000"/>
              </a:buClr>
              <a:buFont typeface="Arial"/>
              <a:buChar char="•"/>
            </a:pPr>
            <a:r>
              <a:rPr b="0" lang="en-GB" sz="2400" spc="-1" strike="noStrike">
                <a:solidFill>
                  <a:srgbClr val="000000"/>
                </a:solidFill>
                <a:latin typeface="Arial"/>
                <a:ea typeface="DejaVu Sans"/>
              </a:rPr>
              <a:t>If you are unfamiliar with the CASE approach, you can access a video introduction at: </a:t>
            </a:r>
            <a:r>
              <a:rPr b="0" lang="en-GB" sz="2400" spc="-1" strike="noStrike" u="sng">
                <a:solidFill>
                  <a:srgbClr val="ccccff"/>
                </a:solidFill>
                <a:uFillTx/>
                <a:latin typeface="Arial"/>
                <a:ea typeface="DejaVu Sans"/>
                <a:hlinkClick r:id="rId1"/>
              </a:rPr>
              <a:t>https://www.earthlearningidea.com/Video/CASE.html</a:t>
            </a:r>
            <a:endParaRPr b="0" lang="en-GB" sz="2400" spc="-1" strike="noStrike">
              <a:latin typeface="Arial"/>
            </a:endParaRPr>
          </a:p>
          <a:p>
            <a:pPr marL="343080" indent="-341640">
              <a:lnSpc>
                <a:spcPct val="100000"/>
              </a:lnSpc>
              <a:spcBef>
                <a:spcPts val="700"/>
              </a:spcBef>
              <a:buClr>
                <a:srgbClr val="000000"/>
              </a:buClr>
              <a:buFont typeface="Arial"/>
              <a:buChar char="•"/>
            </a:pPr>
            <a:r>
              <a:rPr b="0" lang="en-GB" sz="2400" spc="-1" strike="noStrike">
                <a:solidFill>
                  <a:srgbClr val="000000"/>
                </a:solidFill>
                <a:latin typeface="Arial"/>
                <a:ea typeface="DejaVu Sans"/>
              </a:rPr>
              <a:t>An exemplar Earth science teaching activity with a question script using the CASE approach is at: </a:t>
            </a:r>
            <a:r>
              <a:rPr b="0" lang="en-GB" sz="2400" spc="-1" strike="noStrike" u="sng">
                <a:solidFill>
                  <a:srgbClr val="ccccff"/>
                </a:solidFill>
                <a:uFillTx/>
                <a:latin typeface="Arial"/>
                <a:ea typeface="DejaVu Sans"/>
                <a:hlinkClick r:id="rId2"/>
              </a:rPr>
              <a:t>https://www.earthlearningidea.com/Video/Atmosphere_ocean.html</a:t>
            </a:r>
            <a:endParaRPr b="0" lang="en-GB" sz="2400" spc="-1" strike="noStrike">
              <a:latin typeface="Arial"/>
            </a:endParaRPr>
          </a:p>
        </p:txBody>
      </p:sp>
      <p:sp>
        <p:nvSpPr>
          <p:cNvPr id="1176" name="CustomShape 2"/>
          <p:cNvSpPr/>
          <p:nvPr/>
        </p:nvSpPr>
        <p:spPr>
          <a:xfrm>
            <a:off x="611640" y="260640"/>
            <a:ext cx="8135640" cy="71928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2800" spc="-1" strike="noStrike">
                <a:solidFill>
                  <a:srgbClr val="000000"/>
                </a:solidFill>
                <a:latin typeface="Arial"/>
                <a:ea typeface="DejaVu Sans"/>
              </a:rPr>
              <a:t>Earthlearningidea</a:t>
            </a:r>
            <a:r>
              <a:rPr b="1" lang="en-GB" sz="4400" spc="-1" strike="noStrike">
                <a:solidFill>
                  <a:srgbClr val="000000"/>
                </a:solidFill>
                <a:latin typeface="Arial"/>
                <a:ea typeface="DejaVu Sans"/>
              </a:rPr>
              <a:t> </a:t>
            </a:r>
            <a:r>
              <a:rPr b="1" lang="en-GB" sz="2400" spc="-1" strike="noStrike">
                <a:solidFill>
                  <a:srgbClr val="000000"/>
                </a:solidFill>
                <a:latin typeface="Arial"/>
                <a:ea typeface="DejaVu Sans"/>
              </a:rPr>
              <a:t>online video workshops</a:t>
            </a:r>
            <a:endParaRPr b="0" lang="en-GB" sz="24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77" name="CustomShape 1"/>
          <p:cNvSpPr/>
          <p:nvPr/>
        </p:nvSpPr>
        <p:spPr>
          <a:xfrm>
            <a:off x="611640" y="260640"/>
            <a:ext cx="8132760" cy="7164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2800" spc="-1" strike="noStrike">
                <a:solidFill>
                  <a:srgbClr val="000000"/>
                </a:solidFill>
                <a:latin typeface="Arial"/>
                <a:ea typeface="DejaVu Sans"/>
              </a:rPr>
              <a:t>Earthlearningidea</a:t>
            </a:r>
            <a:r>
              <a:rPr b="1" lang="en-GB" sz="4400" spc="-1" strike="noStrike">
                <a:solidFill>
                  <a:srgbClr val="000000"/>
                </a:solidFill>
                <a:latin typeface="Arial"/>
                <a:ea typeface="DejaVu Sans"/>
              </a:rPr>
              <a:t> </a:t>
            </a:r>
            <a:r>
              <a:rPr b="1" lang="en-GB" sz="2400" spc="-1" strike="noStrike">
                <a:solidFill>
                  <a:srgbClr val="000000"/>
                </a:solidFill>
                <a:latin typeface="Arial"/>
                <a:ea typeface="DejaVu Sans"/>
              </a:rPr>
              <a:t>online video workshops</a:t>
            </a:r>
            <a:endParaRPr b="0" lang="en-GB" sz="2400" spc="-1" strike="noStrike">
              <a:latin typeface="Arial"/>
            </a:endParaRPr>
          </a:p>
        </p:txBody>
      </p:sp>
      <p:sp>
        <p:nvSpPr>
          <p:cNvPr id="1178" name="CustomShape 2"/>
          <p:cNvSpPr/>
          <p:nvPr/>
        </p:nvSpPr>
        <p:spPr>
          <a:xfrm>
            <a:off x="683640" y="1124640"/>
            <a:ext cx="8204760" cy="546840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479"/>
              </a:spcBef>
              <a:tabLst>
                <a:tab algn="l" pos="0"/>
              </a:tabLst>
            </a:pPr>
            <a:r>
              <a:rPr b="1" lang="en-GB" sz="2400" spc="-1" strike="noStrike">
                <a:solidFill>
                  <a:srgbClr val="000000"/>
                </a:solidFill>
                <a:latin typeface="Arial"/>
                <a:ea typeface="DejaVu Sans"/>
              </a:rPr>
              <a:t>Running Earthlearningidea online video workshops</a:t>
            </a:r>
            <a:endParaRPr b="0" lang="en-GB" sz="2400" spc="-1" strike="noStrike">
              <a:latin typeface="Arial"/>
            </a:endParaRPr>
          </a:p>
          <a:p>
            <a:pPr marL="343080" indent="-338760">
              <a:lnSpc>
                <a:spcPct val="100000"/>
              </a:lnSpc>
              <a:spcBef>
                <a:spcPts val="479"/>
              </a:spcBef>
              <a:buClr>
                <a:srgbClr val="000000"/>
              </a:buClr>
              <a:buFont typeface="Symbol"/>
              <a:buChar char=""/>
              <a:tabLst>
                <a:tab algn="l" pos="0"/>
              </a:tabLst>
            </a:pPr>
            <a:r>
              <a:rPr b="0" lang="en-GB" sz="2400" spc="-1" strike="noStrike">
                <a:solidFill>
                  <a:srgbClr val="000000"/>
                </a:solidFill>
                <a:latin typeface="Arial"/>
                <a:ea typeface="DejaVu Sans"/>
              </a:rPr>
              <a:t>Each workshop is led by a PowerPoint presentation</a:t>
            </a:r>
            <a:endParaRPr b="0" lang="en-GB" sz="2400" spc="-1" strike="noStrike">
              <a:latin typeface="Arial"/>
            </a:endParaRPr>
          </a:p>
          <a:p>
            <a:pPr marL="343080" indent="-338760">
              <a:lnSpc>
                <a:spcPct val="100000"/>
              </a:lnSpc>
              <a:spcBef>
                <a:spcPts val="479"/>
              </a:spcBef>
              <a:buClr>
                <a:srgbClr val="000000"/>
              </a:buClr>
              <a:buFont typeface="Symbol"/>
              <a:buChar char=""/>
              <a:tabLst>
                <a:tab algn="l" pos="0"/>
              </a:tabLst>
            </a:pPr>
            <a:r>
              <a:rPr b="0" lang="en-GB" sz="2400" spc="-1" strike="noStrike">
                <a:solidFill>
                  <a:srgbClr val="000000"/>
                </a:solidFill>
                <a:latin typeface="Arial"/>
                <a:ea typeface="DejaVu Sans"/>
              </a:rPr>
              <a:t>Launch the PowerPoint</a:t>
            </a:r>
            <a:endParaRPr b="0" lang="en-GB" sz="2400" spc="-1" strike="noStrike">
              <a:latin typeface="Arial"/>
            </a:endParaRPr>
          </a:p>
          <a:p>
            <a:pPr marL="343080" indent="-338760">
              <a:lnSpc>
                <a:spcPct val="100000"/>
              </a:lnSpc>
              <a:spcBef>
                <a:spcPts val="479"/>
              </a:spcBef>
              <a:buClr>
                <a:srgbClr val="000000"/>
              </a:buClr>
              <a:buFont typeface="Symbol"/>
              <a:buChar char=""/>
              <a:tabLst>
                <a:tab algn="l" pos="0"/>
              </a:tabLst>
            </a:pPr>
            <a:r>
              <a:rPr b="0" lang="en-GB" sz="2400" spc="-1" strike="noStrike">
                <a:solidFill>
                  <a:srgbClr val="000000"/>
                </a:solidFill>
                <a:latin typeface="Arial"/>
                <a:ea typeface="DejaVu Sans"/>
              </a:rPr>
              <a:t>Some slides contain hyperlinks to MP4 video files</a:t>
            </a:r>
            <a:endParaRPr b="0" lang="en-GB" sz="2400" spc="-1" strike="noStrike">
              <a:latin typeface="Arial"/>
            </a:endParaRPr>
          </a:p>
          <a:p>
            <a:pPr marL="343080" indent="-338760">
              <a:lnSpc>
                <a:spcPct val="100000"/>
              </a:lnSpc>
              <a:spcBef>
                <a:spcPts val="479"/>
              </a:spcBef>
              <a:buClr>
                <a:srgbClr val="000000"/>
              </a:buClr>
              <a:buFont typeface="Symbol"/>
              <a:buChar char=""/>
              <a:tabLst>
                <a:tab algn="l" pos="0"/>
              </a:tabLst>
            </a:pPr>
            <a:r>
              <a:rPr b="0" lang="en-GB" sz="2400" spc="-1" strike="noStrike">
                <a:solidFill>
                  <a:srgbClr val="000000"/>
                </a:solidFill>
                <a:latin typeface="Arial"/>
                <a:ea typeface="DejaVu Sans"/>
              </a:rPr>
              <a:t>Run the hyperlinked files and then return to the PowerPoint, flick through any slides you have already seen, and continue</a:t>
            </a:r>
            <a:endParaRPr b="0" lang="en-GB" sz="2400" spc="-1" strike="noStrike">
              <a:latin typeface="Arial"/>
            </a:endParaRPr>
          </a:p>
          <a:p>
            <a:pPr marL="343080" indent="-338760">
              <a:lnSpc>
                <a:spcPct val="100000"/>
              </a:lnSpc>
              <a:spcBef>
                <a:spcPts val="479"/>
              </a:spcBef>
              <a:buClr>
                <a:srgbClr val="000000"/>
              </a:buClr>
              <a:buFont typeface="Symbol"/>
              <a:buChar char=""/>
              <a:tabLst>
                <a:tab algn="l" pos="0"/>
              </a:tabLst>
            </a:pPr>
            <a:r>
              <a:rPr b="0" lang="en-GB" sz="2400" spc="-1" strike="noStrike">
                <a:solidFill>
                  <a:srgbClr val="000000"/>
                </a:solidFill>
                <a:latin typeface="Arial"/>
                <a:ea typeface="DejaVu Sans"/>
              </a:rPr>
              <a:t>The workshop is presented in this way so that the workshop itself, or individual videos, can be used in classroom teaching</a:t>
            </a:r>
            <a:endParaRPr b="0" lang="en-GB" sz="24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79" name="CustomShape 1"/>
          <p:cNvSpPr/>
          <p:nvPr/>
        </p:nvSpPr>
        <p:spPr>
          <a:xfrm>
            <a:off x="540000" y="981360"/>
            <a:ext cx="13705560" cy="529920"/>
          </a:xfrm>
          <a:prstGeom prst="rect">
            <a:avLst/>
          </a:prstGeom>
          <a:noFill/>
          <a:ln>
            <a:noFill/>
          </a:ln>
        </p:spPr>
        <p:style>
          <a:lnRef idx="0"/>
          <a:fillRef idx="0"/>
          <a:effectRef idx="0"/>
          <a:fontRef idx="minor"/>
        </p:style>
      </p:sp>
      <p:graphicFrame>
        <p:nvGraphicFramePr>
          <p:cNvPr id="1180" name="Table 2"/>
          <p:cNvGraphicFramePr/>
          <p:nvPr/>
        </p:nvGraphicFramePr>
        <p:xfrm>
          <a:off x="812160" y="1014840"/>
          <a:ext cx="7531920" cy="5297400"/>
        </p:xfrm>
        <a:graphic>
          <a:graphicData uri="http://schemas.openxmlformats.org/drawingml/2006/table">
            <a:tbl>
              <a:tblPr/>
              <a:tblGrid>
                <a:gridCol w="6314040"/>
                <a:gridCol w="592920"/>
                <a:gridCol w="625320"/>
              </a:tblGrid>
              <a:tr h="368640">
                <a:tc>
                  <a:txBody>
                    <a:bodyPr lIns="90000" rIns="90000">
                      <a:noAutofit/>
                    </a:bodyPr>
                    <a:p>
                      <a:pPr>
                        <a:lnSpc>
                          <a:spcPct val="100000"/>
                        </a:lnSpc>
                      </a:pPr>
                      <a:r>
                        <a:rPr b="1" lang="en-GB" sz="1800" spc="-1" strike="noStrike">
                          <a:latin typeface="Arial"/>
                        </a:rPr>
                        <a:t>Video run times</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gn="ctr">
                        <a:lnSpc>
                          <a:spcPct val="100000"/>
                        </a:lnSpc>
                      </a:pPr>
                      <a:r>
                        <a:rPr b="1" lang="en-GB" sz="1800" spc="-1" strike="noStrike">
                          <a:latin typeface="Arial"/>
                        </a:rPr>
                        <a:t>m</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gn="ctr">
                        <a:lnSpc>
                          <a:spcPct val="100000"/>
                        </a:lnSpc>
                      </a:pPr>
                      <a:r>
                        <a:rPr b="1" lang="en-GB" sz="1800" spc="-1" strike="noStrike">
                          <a:latin typeface="Arial"/>
                        </a:rPr>
                        <a:t>s</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r h="375120">
                <a:tc>
                  <a:txBody>
                    <a:bodyPr lIns="90000" rIns="90000">
                      <a:noAutofit/>
                    </a:bodyPr>
                    <a:p>
                      <a:pPr>
                        <a:lnSpc>
                          <a:spcPct val="100000"/>
                        </a:lnSpc>
                      </a:pPr>
                      <a:r>
                        <a:rPr b="0" i="1" lang="en-GB" sz="1800" spc="-1" strike="noStrike">
                          <a:latin typeface="Arial"/>
                        </a:rPr>
                        <a:t>Starter</a:t>
                      </a:r>
                      <a:r>
                        <a:rPr b="0" lang="en-GB" sz="1800" spc="-1" strike="noStrike">
                          <a:latin typeface="Arial"/>
                        </a:rPr>
                        <a:t>: Found in the ground</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gn="ctr">
                        <a:lnSpc>
                          <a:spcPct val="100000"/>
                        </a:lnSpc>
                      </a:pPr>
                      <a:r>
                        <a:rPr b="0" lang="en-GB" sz="1800" spc="-1" strike="noStrike">
                          <a:latin typeface="Arial"/>
                        </a:rPr>
                        <a:t>8</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gn="ctr">
                        <a:lnSpc>
                          <a:spcPct val="100000"/>
                        </a:lnSpc>
                      </a:pPr>
                      <a:r>
                        <a:rPr b="0" lang="en-GB" sz="1800" spc="-1" strike="noStrike">
                          <a:latin typeface="Arial"/>
                        </a:rPr>
                        <a:t>33</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375120">
                <a:tc>
                  <a:txBody>
                    <a:bodyPr lIns="90000" rIns="90000">
                      <a:noAutofit/>
                    </a:bodyPr>
                    <a:p>
                      <a:pPr>
                        <a:lnSpc>
                          <a:spcPct val="100000"/>
                        </a:lnSpc>
                      </a:pPr>
                      <a:r>
                        <a:rPr b="0" lang="en-GB" sz="1800" spc="-1" strike="noStrike">
                          <a:latin typeface="Arial"/>
                        </a:rPr>
                        <a:t>A rocky look, touch, tell</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gn="ctr">
                        <a:lnSpc>
                          <a:spcPct val="100000"/>
                        </a:lnSpc>
                      </a:pPr>
                      <a:r>
                        <a:rPr b="0" lang="en-GB" sz="1800" spc="-1" strike="noStrike">
                          <a:latin typeface="Arial"/>
                        </a:rPr>
                        <a:t>16</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gn="ctr">
                        <a:lnSpc>
                          <a:spcPct val="100000"/>
                        </a:lnSpc>
                      </a:pPr>
                      <a:r>
                        <a:rPr b="0" lang="en-GB" sz="1800" spc="-1" strike="noStrike">
                          <a:latin typeface="Arial"/>
                        </a:rPr>
                        <a:t>14</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375120">
                <a:tc>
                  <a:txBody>
                    <a:bodyPr lIns="90000" rIns="90000">
                      <a:noAutofit/>
                    </a:bodyPr>
                    <a:p>
                      <a:pPr>
                        <a:lnSpc>
                          <a:spcPct val="100000"/>
                        </a:lnSpc>
                      </a:pPr>
                      <a:r>
                        <a:rPr b="0" lang="en-GB" sz="1800" spc="-1" strike="noStrike">
                          <a:latin typeface="Arial"/>
                        </a:rPr>
                        <a:t>Will my rock hold water?</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gn="ctr">
                        <a:lnSpc>
                          <a:spcPct val="100000"/>
                        </a:lnSpc>
                      </a:pPr>
                      <a:r>
                        <a:rPr b="0" lang="en-GB" sz="1800" spc="-1" strike="noStrike">
                          <a:latin typeface="Arial"/>
                        </a:rPr>
                        <a:t>10</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gn="ctr">
                        <a:lnSpc>
                          <a:spcPct val="100000"/>
                        </a:lnSpc>
                      </a:pPr>
                      <a:r>
                        <a:rPr b="0" lang="en-GB" sz="1800" spc="-1" strike="noStrike">
                          <a:latin typeface="Arial"/>
                        </a:rPr>
                        <a:t>32</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375120">
                <a:tc>
                  <a:txBody>
                    <a:bodyPr lIns="90000" rIns="90000">
                      <a:noAutofit/>
                    </a:bodyPr>
                    <a:p>
                      <a:pPr>
                        <a:lnSpc>
                          <a:spcPct val="100000"/>
                        </a:lnSpc>
                      </a:pPr>
                      <a:r>
                        <a:rPr b="0" lang="en-GB" sz="1800" spc="-1" strike="noStrike">
                          <a:latin typeface="Arial"/>
                        </a:rPr>
                        <a:t>The soil water shake test</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gn="ctr">
                        <a:lnSpc>
                          <a:spcPct val="100000"/>
                        </a:lnSpc>
                      </a:pPr>
                      <a:r>
                        <a:rPr b="0" lang="en-GB" sz="1800" spc="-1" strike="noStrike">
                          <a:latin typeface="Arial"/>
                        </a:rPr>
                        <a:t>7</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gn="ctr">
                        <a:lnSpc>
                          <a:spcPct val="100000"/>
                        </a:lnSpc>
                      </a:pPr>
                      <a:r>
                        <a:rPr b="0" lang="en-GB" sz="1800" spc="-1" strike="noStrike">
                          <a:latin typeface="Arial"/>
                        </a:rPr>
                        <a:t>29</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375120">
                <a:tc>
                  <a:txBody>
                    <a:bodyPr lIns="90000" rIns="90000">
                      <a:noAutofit/>
                    </a:bodyPr>
                    <a:p>
                      <a:pPr>
                        <a:lnSpc>
                          <a:spcPct val="100000"/>
                        </a:lnSpc>
                      </a:pPr>
                      <a:r>
                        <a:rPr b="0" lang="en-GB" sz="1800" spc="-1" strike="noStrike">
                          <a:latin typeface="Arial"/>
                        </a:rPr>
                        <a:t>Make your own soil</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gn="ctr">
                        <a:lnSpc>
                          <a:spcPct val="100000"/>
                        </a:lnSpc>
                      </a:pPr>
                      <a:r>
                        <a:rPr b="0" lang="en-GB" sz="1800" spc="-1" strike="noStrike">
                          <a:latin typeface="Arial"/>
                        </a:rPr>
                        <a:t>5</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gn="ctr">
                        <a:lnSpc>
                          <a:spcPct val="100000"/>
                        </a:lnSpc>
                      </a:pPr>
                      <a:r>
                        <a:rPr b="0" lang="en-GB" sz="1800" spc="-1" strike="noStrike">
                          <a:latin typeface="Arial"/>
                        </a:rPr>
                        <a:t>59</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375120">
                <a:tc>
                  <a:txBody>
                    <a:bodyPr lIns="90000" rIns="90000">
                      <a:noAutofit/>
                    </a:bodyPr>
                    <a:p>
                      <a:pPr>
                        <a:lnSpc>
                          <a:spcPct val="100000"/>
                        </a:lnSpc>
                      </a:pPr>
                      <a:r>
                        <a:rPr b="0" lang="en-GB" sz="1800" spc="-1" strike="noStrike">
                          <a:latin typeface="Arial"/>
                        </a:rPr>
                        <a:t>The great soil race</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gn="ctr">
                        <a:lnSpc>
                          <a:spcPct val="100000"/>
                        </a:lnSpc>
                      </a:pPr>
                      <a:r>
                        <a:rPr b="0" lang="en-GB" sz="1800" spc="-1" strike="noStrike">
                          <a:latin typeface="Arial"/>
                        </a:rPr>
                        <a:t>8</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gn="ctr">
                        <a:lnSpc>
                          <a:spcPct val="100000"/>
                        </a:lnSpc>
                      </a:pPr>
                      <a:r>
                        <a:rPr b="0" lang="en-GB" sz="1800" spc="-1" strike="noStrike">
                          <a:latin typeface="Arial"/>
                        </a:rPr>
                        <a:t>39</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375120">
                <a:tc>
                  <a:txBody>
                    <a:bodyPr lIns="90000" rIns="90000">
                      <a:noAutofit/>
                    </a:bodyPr>
                    <a:p>
                      <a:pPr>
                        <a:lnSpc>
                          <a:spcPct val="100000"/>
                        </a:lnSpc>
                      </a:pPr>
                      <a:r>
                        <a:rPr b="0" lang="en-GB" sz="1800" spc="-1" strike="noStrike">
                          <a:latin typeface="Arial"/>
                        </a:rPr>
                        <a:t>Changing state – transforming water</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gn="ctr">
                        <a:lnSpc>
                          <a:spcPct val="100000"/>
                        </a:lnSpc>
                      </a:pPr>
                      <a:r>
                        <a:rPr b="0" lang="en-GB" sz="1800" spc="-1" strike="noStrike">
                          <a:latin typeface="Arial"/>
                        </a:rPr>
                        <a:t>5</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gn="ctr">
                        <a:lnSpc>
                          <a:spcPct val="100000"/>
                        </a:lnSpc>
                      </a:pPr>
                      <a:r>
                        <a:rPr b="0" lang="en-GB" sz="1800" spc="-1" strike="noStrike">
                          <a:latin typeface="Arial"/>
                        </a:rPr>
                        <a:t>23</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375120">
                <a:tc>
                  <a:txBody>
                    <a:bodyPr lIns="90000" rIns="90000">
                      <a:noAutofit/>
                    </a:bodyPr>
                    <a:p>
                      <a:pPr>
                        <a:lnSpc>
                          <a:spcPct val="100000"/>
                        </a:lnSpc>
                      </a:pPr>
                      <a:r>
                        <a:rPr b="0" lang="en-GB" sz="1800" spc="-1" strike="noStrike">
                          <a:latin typeface="Arial"/>
                        </a:rPr>
                        <a:t>Make your own rain</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gn="ctr">
                        <a:lnSpc>
                          <a:spcPct val="100000"/>
                        </a:lnSpc>
                      </a:pPr>
                      <a:r>
                        <a:rPr b="0" lang="en-GB" sz="1800" spc="-1" strike="noStrike">
                          <a:latin typeface="Arial"/>
                        </a:rPr>
                        <a:t>9</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gn="ctr">
                        <a:lnSpc>
                          <a:spcPct val="100000"/>
                        </a:lnSpc>
                      </a:pPr>
                      <a:r>
                        <a:rPr b="0" lang="en-GB" sz="1800" spc="-1" strike="noStrike">
                          <a:latin typeface="Arial"/>
                        </a:rPr>
                        <a:t>41</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375120">
                <a:tc>
                  <a:txBody>
                    <a:bodyPr lIns="90000" rIns="90000">
                      <a:noAutofit/>
                    </a:bodyPr>
                    <a:p>
                      <a:pPr>
                        <a:lnSpc>
                          <a:spcPct val="100000"/>
                        </a:lnSpc>
                      </a:pPr>
                      <a:r>
                        <a:rPr b="0" lang="en-GB" sz="1800" spc="-1" strike="noStrike">
                          <a:latin typeface="Arial"/>
                        </a:rPr>
                        <a:t>Fossil or not?</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gn="ctr">
                        <a:lnSpc>
                          <a:spcPct val="100000"/>
                        </a:lnSpc>
                      </a:pPr>
                      <a:r>
                        <a:rPr b="0" lang="en-GB" sz="1800" spc="-1" strike="noStrike">
                          <a:latin typeface="Arial"/>
                        </a:rPr>
                        <a:t>9</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gn="ctr">
                        <a:lnSpc>
                          <a:spcPct val="100000"/>
                        </a:lnSpc>
                      </a:pPr>
                      <a:r>
                        <a:rPr b="0" lang="en-GB" sz="1800" spc="-1" strike="noStrike">
                          <a:latin typeface="Arial"/>
                        </a:rPr>
                        <a:t>07</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422640">
                <a:tc>
                  <a:txBody>
                    <a:bodyPr lIns="90000" rIns="90000">
                      <a:noAutofit/>
                    </a:bodyPr>
                    <a:p>
                      <a:pPr>
                        <a:lnSpc>
                          <a:spcPct val="100000"/>
                        </a:lnSpc>
                      </a:pPr>
                      <a:r>
                        <a:rPr b="0" i="1" lang="en-GB" sz="1800" spc="-1" strike="noStrike">
                          <a:latin typeface="Arial"/>
                        </a:rPr>
                        <a:t>Plenary:</a:t>
                      </a:r>
                      <a:r>
                        <a:rPr b="0" lang="en-GB" sz="1800" spc="-1" strike="noStrike">
                          <a:latin typeface="Arial"/>
                        </a:rPr>
                        <a:t> What was it like to be there? - bringing fossil to life</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gn="ctr">
                        <a:lnSpc>
                          <a:spcPct val="100000"/>
                        </a:lnSpc>
                      </a:pPr>
                      <a:r>
                        <a:rPr b="0" lang="en-GB" sz="1800" spc="-1" strike="noStrike">
                          <a:latin typeface="Arial"/>
                        </a:rPr>
                        <a:t>6</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gn="ctr">
                        <a:lnSpc>
                          <a:spcPct val="100000"/>
                        </a:lnSpc>
                      </a:pPr>
                      <a:r>
                        <a:rPr b="0" lang="en-GB" sz="1800" spc="-1" strike="noStrike">
                          <a:latin typeface="Arial"/>
                        </a:rPr>
                        <a:t>41</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375120">
                <a:tc>
                  <a:txBody>
                    <a:bodyPr lIns="90000" rIns="90000">
                      <a:noAutofit/>
                    </a:bodyPr>
                    <a:p>
                      <a:pPr>
                        <a:lnSpc>
                          <a:spcPct val="100000"/>
                        </a:lnSpc>
                      </a:pPr>
                      <a:r>
                        <a:rPr b="0" i="1" lang="en-GB" sz="1800" spc="-1" strike="noStrike">
                          <a:latin typeface="Arial"/>
                        </a:rPr>
                        <a:t>Optional:</a:t>
                      </a:r>
                      <a:r>
                        <a:rPr b="0" lang="en-GB" sz="1800" spc="-1" strike="noStrike">
                          <a:latin typeface="Arial"/>
                        </a:rPr>
                        <a:t> Save our soil</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gn="ctr">
                        <a:lnSpc>
                          <a:spcPct val="100000"/>
                        </a:lnSpc>
                      </a:pPr>
                      <a:r>
                        <a:rPr b="0" lang="en-GB" sz="1800" spc="-1" strike="noStrike">
                          <a:latin typeface="Arial"/>
                        </a:rPr>
                        <a:t>7</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gn="ctr">
                        <a:lnSpc>
                          <a:spcPct val="100000"/>
                        </a:lnSpc>
                      </a:pPr>
                      <a:r>
                        <a:rPr b="0" lang="en-GB" sz="1800" spc="-1" strike="noStrike">
                          <a:latin typeface="Arial"/>
                        </a:rPr>
                        <a:t>40</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377640">
                <a:tc>
                  <a:txBody>
                    <a:bodyPr lIns="90000" rIns="90000">
                      <a:noAutofit/>
                    </a:bodyPr>
                    <a:p>
                      <a:pPr>
                        <a:lnSpc>
                          <a:spcPct val="100000"/>
                        </a:lnSpc>
                      </a:pPr>
                      <a:r>
                        <a:rPr b="0" i="1" lang="en-GB" sz="1800" spc="-1" strike="noStrike">
                          <a:latin typeface="Arial"/>
                        </a:rPr>
                        <a:t>Optional:</a:t>
                      </a:r>
                      <a:r>
                        <a:rPr b="0" lang="en-GB" sz="1800" spc="-1" strike="noStrike">
                          <a:latin typeface="Arial"/>
                        </a:rPr>
                        <a:t> Soil doughnuts</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gn="ctr">
                        <a:lnSpc>
                          <a:spcPct val="100000"/>
                        </a:lnSpc>
                      </a:pPr>
                      <a:r>
                        <a:rPr b="0" lang="en-GB" sz="1800" spc="-1" strike="noStrike">
                          <a:latin typeface="Arial"/>
                        </a:rPr>
                        <a:t>10</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gn="ctr">
                        <a:lnSpc>
                          <a:spcPct val="100000"/>
                        </a:lnSpc>
                      </a:pPr>
                      <a:r>
                        <a:rPr b="0" lang="en-GB" sz="1800" spc="-1" strike="noStrike">
                          <a:latin typeface="Arial"/>
                        </a:rPr>
                        <a:t>20</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377640">
                <a:tc>
                  <a:txBody>
                    <a:bodyPr lIns="90000" rIns="90000">
                      <a:noAutofit/>
                    </a:bodyPr>
                    <a:p>
                      <a:pPr>
                        <a:lnSpc>
                          <a:spcPct val="100000"/>
                        </a:lnSpc>
                      </a:pPr>
                      <a:r>
                        <a:rPr b="0" i="1" lang="en-GB" sz="1800" spc="-1" strike="noStrike">
                          <a:latin typeface="Arial"/>
                        </a:rPr>
                        <a:t>Optional:</a:t>
                      </a:r>
                      <a:r>
                        <a:rPr b="0" lang="en-GB" sz="1800" spc="-1" strike="noStrike">
                          <a:latin typeface="Arial"/>
                        </a:rPr>
                        <a:t> Will my gravestone last?</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00000"/>
                        </a:lnSpc>
                      </a:pPr>
                      <a:r>
                        <a:rPr b="0" lang="en-GB" sz="1800" spc="-1" strike="noStrike">
                          <a:latin typeface="Arial"/>
                        </a:rPr>
                        <a:t>33</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gn="ctr">
                        <a:lnSpc>
                          <a:spcPct val="100000"/>
                        </a:lnSpc>
                      </a:pPr>
                      <a:r>
                        <a:rPr b="0" lang="en-GB" sz="1800" spc="-1" strike="noStrike">
                          <a:latin typeface="Arial"/>
                        </a:rPr>
                        <a:t>20</a:t>
                      </a:r>
                      <a:endParaRPr b="0" lang="en-GB"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bl>
          </a:graphicData>
        </a:graphic>
      </p:graphicFrame>
      <p:sp>
        <p:nvSpPr>
          <p:cNvPr id="1181" name="CustomShape 3"/>
          <p:cNvSpPr/>
          <p:nvPr/>
        </p:nvSpPr>
        <p:spPr>
          <a:xfrm>
            <a:off x="864000" y="305280"/>
            <a:ext cx="7414560" cy="5133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Exploring rock, soil, water, fossil    </a:t>
            </a:r>
            <a:endParaRPr b="0" lang="en-GB" sz="30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82" name="CustomShape 1"/>
          <p:cNvSpPr/>
          <p:nvPr/>
        </p:nvSpPr>
        <p:spPr>
          <a:xfrm>
            <a:off x="945360" y="4896000"/>
            <a:ext cx="7661520" cy="1765440"/>
          </a:xfrm>
          <a:prstGeom prst="rect">
            <a:avLst/>
          </a:prstGeom>
          <a:noFill/>
          <a:ln w="9360">
            <a:noFill/>
          </a:ln>
        </p:spPr>
        <p:style>
          <a:lnRef idx="0"/>
          <a:fillRef idx="0"/>
          <a:effectRef idx="0"/>
          <a:fontRef idx="minor"/>
        </p:style>
        <p:txBody>
          <a:bodyPr lIns="90000" rIns="90000" tIns="45000" bIns="45000">
            <a:spAutoFit/>
          </a:bodyPr>
          <a:p>
            <a:pPr algn="ctr">
              <a:lnSpc>
                <a:spcPct val="100000"/>
              </a:lnSpc>
              <a:spcBef>
                <a:spcPts val="1100"/>
              </a:spcBef>
            </a:pPr>
            <a:r>
              <a:rPr b="0" lang="en-GB" sz="2200" spc="-1" strike="noStrike">
                <a:solidFill>
                  <a:srgbClr val="000000"/>
                </a:solidFill>
                <a:latin typeface="Arial"/>
                <a:ea typeface="DejaVu Sans"/>
              </a:rPr>
              <a:t>The workshop is based on this pdf booklet originally prepared by the Earth Science Education Unit and now available on the Earthlearningidea website. It contains a workshop summary, the outcomes, teacher guidance, risk assessments and resources lists – as in the following slides</a:t>
            </a:r>
            <a:endParaRPr b="0" lang="en-GB" sz="2200" spc="-1" strike="noStrike">
              <a:latin typeface="Arial"/>
            </a:endParaRPr>
          </a:p>
        </p:txBody>
      </p:sp>
      <p:sp>
        <p:nvSpPr>
          <p:cNvPr id="1183" name="CustomShape 2"/>
          <p:cNvSpPr/>
          <p:nvPr/>
        </p:nvSpPr>
        <p:spPr>
          <a:xfrm>
            <a:off x="5400000" y="1224000"/>
            <a:ext cx="2619360" cy="1552320"/>
          </a:xfrm>
          <a:prstGeom prst="rect">
            <a:avLst/>
          </a:prstGeom>
          <a:noFill/>
          <a:ln w="9360">
            <a:noFill/>
          </a:ln>
        </p:spPr>
        <p:style>
          <a:lnRef idx="0"/>
          <a:fillRef idx="0"/>
          <a:effectRef idx="0"/>
          <a:fontRef idx="minor"/>
        </p:style>
        <p:txBody>
          <a:bodyPr lIns="90000" rIns="90000" tIns="45000" bIns="45000">
            <a:spAutoFit/>
          </a:bodyPr>
          <a:p>
            <a:pPr algn="ctr">
              <a:lnSpc>
                <a:spcPct val="100000"/>
              </a:lnSpc>
              <a:spcBef>
                <a:spcPts val="1599"/>
              </a:spcBef>
            </a:pPr>
            <a:r>
              <a:rPr b="1" lang="en-GB" sz="3200" spc="-1" strike="noStrike">
                <a:solidFill>
                  <a:srgbClr val="000000"/>
                </a:solidFill>
                <a:latin typeface="Arial"/>
                <a:ea typeface="DejaVu Sans"/>
              </a:rPr>
              <a:t>Exploring rock, soil, water, fossil</a:t>
            </a:r>
            <a:endParaRPr b="0" lang="en-GB" sz="3200" spc="-1" strike="noStrike">
              <a:latin typeface="Arial"/>
            </a:endParaRPr>
          </a:p>
        </p:txBody>
      </p:sp>
      <p:pic>
        <p:nvPicPr>
          <p:cNvPr id="1184" name="" descr=""/>
          <p:cNvPicPr/>
          <p:nvPr/>
        </p:nvPicPr>
        <p:blipFill>
          <a:blip r:embed="rId1"/>
          <a:stretch/>
        </p:blipFill>
        <p:spPr>
          <a:xfrm>
            <a:off x="1656000" y="288000"/>
            <a:ext cx="3452040" cy="4457880"/>
          </a:xfrm>
          <a:prstGeom prst="rect">
            <a:avLst/>
          </a:prstGeom>
          <a:ln>
            <a:noFill/>
          </a:ln>
        </p:spPr>
      </p:pic>
      <p:sp>
        <p:nvSpPr>
          <p:cNvPr id="1185" name="CustomShape 3"/>
          <p:cNvSpPr/>
          <p:nvPr/>
        </p:nvSpPr>
        <p:spPr>
          <a:xfrm>
            <a:off x="5544000" y="2880000"/>
            <a:ext cx="2292480" cy="110952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2400" spc="-1" strike="noStrike">
                <a:latin typeface="Arial"/>
              </a:rPr>
              <a:t>Earth science</a:t>
            </a:r>
            <a:endParaRPr b="0" lang="en-GB" sz="2400" spc="-1" strike="noStrike">
              <a:latin typeface="Arial"/>
            </a:endParaRPr>
          </a:p>
          <a:p>
            <a:pPr algn="ctr">
              <a:lnSpc>
                <a:spcPct val="100000"/>
              </a:lnSpc>
            </a:pPr>
            <a:r>
              <a:rPr b="1" lang="en-GB" sz="2400" spc="-1" strike="noStrike">
                <a:latin typeface="Arial"/>
              </a:rPr>
              <a:t>for Years 3 &amp; 4</a:t>
            </a:r>
            <a:endParaRPr b="0" lang="en-GB" sz="2400" spc="-1" strike="noStrike">
              <a:latin typeface="Arial"/>
            </a:endParaRPr>
          </a:p>
          <a:p>
            <a:pPr algn="ctr">
              <a:lnSpc>
                <a:spcPct val="100000"/>
              </a:lnSpc>
            </a:pPr>
            <a:r>
              <a:rPr b="1" lang="en-GB" sz="2400" spc="-1" strike="noStrike">
                <a:latin typeface="Arial"/>
              </a:rPr>
              <a:t>ages 7 to 9</a:t>
            </a:r>
            <a:endParaRPr b="0" lang="en-GB" sz="24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86" name="Picture 4_30" descr=""/>
          <p:cNvPicPr/>
          <p:nvPr/>
        </p:nvPicPr>
        <p:blipFill>
          <a:blip r:embed="rId1"/>
          <a:srcRect l="54876" t="11314" r="8531" b="78712"/>
          <a:stretch/>
        </p:blipFill>
        <p:spPr>
          <a:xfrm>
            <a:off x="318600" y="6048360"/>
            <a:ext cx="8847720" cy="805320"/>
          </a:xfrm>
          <a:prstGeom prst="rect">
            <a:avLst/>
          </a:prstGeom>
          <a:ln>
            <a:noFill/>
          </a:ln>
        </p:spPr>
      </p:pic>
      <p:sp>
        <p:nvSpPr>
          <p:cNvPr id="1187" name="CustomShape 1"/>
          <p:cNvSpPr/>
          <p:nvPr/>
        </p:nvSpPr>
        <p:spPr>
          <a:xfrm>
            <a:off x="575280" y="1617840"/>
            <a:ext cx="8205120" cy="3975120"/>
          </a:xfrm>
          <a:prstGeom prst="rect">
            <a:avLst/>
          </a:prstGeom>
          <a:noFill/>
          <a:ln>
            <a:noFill/>
          </a:ln>
        </p:spPr>
        <p:style>
          <a:lnRef idx="0"/>
          <a:fillRef idx="0"/>
          <a:effectRef idx="0"/>
          <a:fontRef idx="minor"/>
        </p:style>
        <p:txBody>
          <a:bodyPr lIns="90000" rIns="90000" tIns="45000" bIns="45000">
            <a:noAutofit/>
          </a:bodyPr>
          <a:p>
            <a:pPr>
              <a:lnSpc>
                <a:spcPct val="80000"/>
              </a:lnSpc>
              <a:spcBef>
                <a:spcPts val="601"/>
              </a:spcBef>
              <a:tabLst>
                <a:tab algn="l" pos="0"/>
              </a:tabLst>
            </a:pPr>
            <a:r>
              <a:rPr b="1" lang="en-US" sz="2000" spc="-1" strike="noStrike">
                <a:solidFill>
                  <a:srgbClr val="000000"/>
                </a:solidFill>
                <a:latin typeface="Arial"/>
                <a:ea typeface="DejaVu Sans"/>
              </a:rPr>
              <a:t>	</a:t>
            </a:r>
            <a:r>
              <a:rPr b="1" lang="en-US" sz="2000" spc="-1" strike="noStrike">
                <a:solidFill>
                  <a:srgbClr val="000000"/>
                </a:solidFill>
                <a:latin typeface="Arial"/>
                <a:ea typeface="DejaVu Sans"/>
              </a:rPr>
              <a:t>	</a:t>
            </a:r>
            <a:r>
              <a:rPr b="1" lang="en-US" sz="2100" spc="-1" strike="noStrike">
                <a:solidFill>
                  <a:srgbClr val="000000"/>
                </a:solidFill>
                <a:latin typeface="Arial"/>
                <a:ea typeface="DejaVu Sans"/>
              </a:rPr>
              <a:t>Summary</a:t>
            </a:r>
            <a:endParaRPr b="0" lang="en-GB" sz="2100" spc="-1" strike="noStrike">
              <a:latin typeface="Arial"/>
            </a:endParaRPr>
          </a:p>
          <a:p>
            <a:pPr algn="just">
              <a:lnSpc>
                <a:spcPct val="100000"/>
              </a:lnSpc>
              <a:spcBef>
                <a:spcPts val="479"/>
              </a:spcBef>
              <a:tabLst>
                <a:tab algn="l" pos="0"/>
              </a:tabLst>
            </a:pPr>
            <a:r>
              <a:rPr b="0" lang="en-GB" sz="2400" spc="-1" strike="noStrike">
                <a:solidFill>
                  <a:srgbClr val="000000"/>
                </a:solidFill>
                <a:latin typeface="Arial"/>
                <a:ea typeface="DejaVu Sans"/>
              </a:rPr>
              <a:t>Try a series of ‘hands-on’ activities to describe, classify and identify rocks, investigate soils, explore the changing states of water, with their links to the water cycle, and find out what fossils can tell us. Have a go at the ‘Great soil race’, making your own rain, bringing a fossil to life and much more through a range of practical and investigative activities.</a:t>
            </a:r>
            <a:endParaRPr b="0" lang="en-GB" sz="2400" spc="-1" strike="noStrike">
              <a:latin typeface="Arial"/>
            </a:endParaRPr>
          </a:p>
        </p:txBody>
      </p:sp>
      <p:sp>
        <p:nvSpPr>
          <p:cNvPr id="1188" name="CustomShape 2"/>
          <p:cNvSpPr/>
          <p:nvPr/>
        </p:nvSpPr>
        <p:spPr>
          <a:xfrm>
            <a:off x="1316160" y="576000"/>
            <a:ext cx="6962400" cy="5133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Exploring rock, soil, water, fossil</a:t>
            </a:r>
            <a:endParaRPr b="0" lang="en-GB" sz="30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89" name="Picture 4_28" descr=""/>
          <p:cNvPicPr/>
          <p:nvPr/>
        </p:nvPicPr>
        <p:blipFill>
          <a:blip r:embed="rId1"/>
          <a:srcRect l="54876" t="11314" r="8531" b="78712"/>
          <a:stretch/>
        </p:blipFill>
        <p:spPr>
          <a:xfrm>
            <a:off x="318600" y="6048360"/>
            <a:ext cx="8847720" cy="805320"/>
          </a:xfrm>
          <a:prstGeom prst="rect">
            <a:avLst/>
          </a:prstGeom>
          <a:ln>
            <a:noFill/>
          </a:ln>
        </p:spPr>
      </p:pic>
      <p:sp>
        <p:nvSpPr>
          <p:cNvPr id="1190" name="CustomShape 1"/>
          <p:cNvSpPr/>
          <p:nvPr/>
        </p:nvSpPr>
        <p:spPr>
          <a:xfrm>
            <a:off x="360000" y="720000"/>
            <a:ext cx="8715600" cy="5261400"/>
          </a:xfrm>
          <a:prstGeom prst="rect">
            <a:avLst/>
          </a:prstGeom>
          <a:noFill/>
          <a:ln>
            <a:noFill/>
          </a:ln>
        </p:spPr>
        <p:style>
          <a:lnRef idx="0"/>
          <a:fillRef idx="0"/>
          <a:effectRef idx="0"/>
          <a:fontRef idx="minor"/>
        </p:style>
        <p:txBody>
          <a:bodyPr lIns="90000" rIns="90000" tIns="45000" bIns="45000">
            <a:noAutofit/>
          </a:bodyPr>
          <a:p>
            <a:pPr marL="343080" indent="-339120" algn="ctr">
              <a:lnSpc>
                <a:spcPct val="80000"/>
              </a:lnSpc>
              <a:spcBef>
                <a:spcPts val="1001"/>
              </a:spcBef>
              <a:tabLst>
                <a:tab algn="l" pos="0"/>
              </a:tabLst>
            </a:pPr>
            <a:r>
              <a:rPr b="1" lang="en-US" sz="2000" spc="-1" strike="noStrike">
                <a:solidFill>
                  <a:srgbClr val="000000"/>
                </a:solidFill>
                <a:latin typeface="Arial"/>
                <a:ea typeface="DejaVu Sans"/>
              </a:rPr>
              <a:t>Workshop outcomes</a:t>
            </a:r>
            <a:endParaRPr b="0" lang="en-GB" sz="2000" spc="-1" strike="noStrike">
              <a:latin typeface="Arial"/>
            </a:endParaRPr>
          </a:p>
          <a:p>
            <a:pPr marL="343080" indent="-339120" algn="ctr">
              <a:lnSpc>
                <a:spcPct val="80000"/>
              </a:lnSpc>
              <a:spcBef>
                <a:spcPts val="1001"/>
              </a:spcBef>
              <a:tabLst>
                <a:tab algn="l" pos="0"/>
              </a:tabLst>
            </a:pPr>
            <a:r>
              <a:rPr b="0" i="1" lang="en-GB" sz="2000" spc="-1" strike="noStrike">
                <a:solidFill>
                  <a:srgbClr val="000000"/>
                </a:solidFill>
                <a:latin typeface="Arial"/>
                <a:ea typeface="DejaVu Sans"/>
              </a:rPr>
              <a:t>The workshop and its activities provide the following outcomes</a:t>
            </a:r>
            <a:r>
              <a:rPr b="0" lang="en-GB" sz="2000" spc="-1" strike="noStrike">
                <a:solidFill>
                  <a:srgbClr val="000000"/>
                </a:solidFill>
                <a:latin typeface="Arial"/>
                <a:ea typeface="DejaVu Sans"/>
              </a:rPr>
              <a:t>:</a:t>
            </a:r>
            <a:endParaRPr b="0" lang="en-GB" sz="2000" spc="-1" strike="noStrike">
              <a:latin typeface="Arial"/>
            </a:endParaRPr>
          </a:p>
          <a:p>
            <a:pPr marL="343080" indent="-339120" algn="just">
              <a:lnSpc>
                <a:spcPct val="100000"/>
              </a:lnSpc>
              <a:buClr>
                <a:srgbClr val="000000"/>
              </a:buClr>
              <a:buFont typeface="Symbol"/>
              <a:buChar char=""/>
              <a:tabLst>
                <a:tab algn="l" pos="0"/>
              </a:tabLst>
            </a:pPr>
            <a:r>
              <a:rPr b="0" lang="en-GB" sz="2000" spc="-1" strike="noStrike">
                <a:solidFill>
                  <a:srgbClr val="000000"/>
                </a:solidFill>
                <a:latin typeface="Arial"/>
                <a:ea typeface="DejaVu Sans"/>
              </a:rPr>
              <a:t>insights into how rocks can be; sorted, classified and identified most effectively;</a:t>
            </a:r>
            <a:endParaRPr b="0" lang="en-GB" sz="2000" spc="-1" strike="noStrike">
              <a:latin typeface="Arial"/>
            </a:endParaRPr>
          </a:p>
          <a:p>
            <a:pPr marL="343080" indent="-339120" algn="just">
              <a:lnSpc>
                <a:spcPct val="100000"/>
              </a:lnSpc>
              <a:buClr>
                <a:srgbClr val="000000"/>
              </a:buClr>
              <a:buFont typeface="Symbol"/>
              <a:buChar char=""/>
              <a:tabLst>
                <a:tab algn="l" pos="0"/>
              </a:tabLst>
            </a:pPr>
            <a:r>
              <a:rPr b="0" lang="en-GB" sz="2000" spc="-1" strike="noStrike">
                <a:solidFill>
                  <a:srgbClr val="000000"/>
                </a:solidFill>
                <a:latin typeface="Arial"/>
                <a:ea typeface="DejaVu Sans"/>
              </a:rPr>
              <a:t>opportunities to investigate soils through a range of activities;</a:t>
            </a:r>
            <a:endParaRPr b="0" lang="en-GB" sz="2000" spc="-1" strike="noStrike">
              <a:latin typeface="Arial"/>
            </a:endParaRPr>
          </a:p>
          <a:p>
            <a:pPr marL="343080" indent="-339120" algn="just">
              <a:lnSpc>
                <a:spcPct val="100000"/>
              </a:lnSpc>
              <a:buClr>
                <a:srgbClr val="000000"/>
              </a:buClr>
              <a:buFont typeface="Symbol"/>
              <a:buChar char=""/>
              <a:tabLst>
                <a:tab algn="l" pos="0"/>
              </a:tabLst>
            </a:pPr>
            <a:r>
              <a:rPr b="0" lang="en-GB" sz="2000" spc="-1" strike="noStrike">
                <a:solidFill>
                  <a:srgbClr val="000000"/>
                </a:solidFill>
                <a:latin typeface="Arial"/>
                <a:ea typeface="DejaVu Sans"/>
              </a:rPr>
              <a:t>an approach to understanding the different states of water and how these link to the water cycle;</a:t>
            </a:r>
            <a:endParaRPr b="0" lang="en-GB" sz="2000" spc="-1" strike="noStrike">
              <a:latin typeface="Arial"/>
            </a:endParaRPr>
          </a:p>
          <a:p>
            <a:pPr marL="343080" indent="-339120" algn="just">
              <a:lnSpc>
                <a:spcPct val="100000"/>
              </a:lnSpc>
              <a:buClr>
                <a:srgbClr val="000000"/>
              </a:buClr>
              <a:buFont typeface="Symbol"/>
              <a:buChar char=""/>
              <a:tabLst>
                <a:tab algn="l" pos="0"/>
              </a:tabLst>
            </a:pPr>
            <a:r>
              <a:rPr b="0" lang="en-GB" sz="2000" spc="-1" strike="noStrike">
                <a:solidFill>
                  <a:srgbClr val="000000"/>
                </a:solidFill>
                <a:latin typeface="Arial"/>
                <a:ea typeface="DejaVu Sans"/>
              </a:rPr>
              <a:t>an introduction to fossils and what they can tell us about life in the past;</a:t>
            </a:r>
            <a:endParaRPr b="0" lang="en-GB" sz="2000" spc="-1" strike="noStrike">
              <a:latin typeface="Arial"/>
            </a:endParaRPr>
          </a:p>
          <a:p>
            <a:pPr marL="343080" indent="-339120" algn="just">
              <a:lnSpc>
                <a:spcPct val="100000"/>
              </a:lnSpc>
              <a:buClr>
                <a:srgbClr val="000000"/>
              </a:buClr>
              <a:buFont typeface="Symbol"/>
              <a:buChar char=""/>
              <a:tabLst>
                <a:tab algn="l" pos="0"/>
              </a:tabLst>
            </a:pPr>
            <a:r>
              <a:rPr b="0" lang="en-GB" sz="2000" spc="-1" strike="noStrike">
                <a:solidFill>
                  <a:srgbClr val="000000"/>
                </a:solidFill>
                <a:latin typeface="Arial"/>
                <a:ea typeface="DejaVu Sans"/>
              </a:rPr>
              <a:t>practical activities that develop skills of investigation, discussion, argumentation and creativity;</a:t>
            </a:r>
            <a:endParaRPr b="0" lang="en-GB" sz="2000" spc="-1" strike="noStrike">
              <a:latin typeface="Arial"/>
            </a:endParaRPr>
          </a:p>
          <a:p>
            <a:pPr marL="343080" indent="-339120" algn="just">
              <a:lnSpc>
                <a:spcPct val="100000"/>
              </a:lnSpc>
              <a:buClr>
                <a:srgbClr val="000000"/>
              </a:buClr>
              <a:buFont typeface="Symbol"/>
              <a:buChar char=""/>
              <a:tabLst>
                <a:tab algn="l" pos="0"/>
              </a:tabLst>
            </a:pPr>
            <a:r>
              <a:rPr b="0" lang="en-GB" sz="2000" spc="-1" strike="noStrike">
                <a:solidFill>
                  <a:srgbClr val="000000"/>
                </a:solidFill>
                <a:latin typeface="Arial"/>
                <a:ea typeface="DejaVu Sans"/>
              </a:rPr>
              <a:t>background information on some of the Earth science processes active in the UK;</a:t>
            </a:r>
            <a:endParaRPr b="0" lang="en-GB" sz="2000" spc="-1" strike="noStrike">
              <a:latin typeface="Arial"/>
            </a:endParaRPr>
          </a:p>
          <a:p>
            <a:pPr marL="343080" indent="-339120" algn="just">
              <a:lnSpc>
                <a:spcPct val="100000"/>
              </a:lnSpc>
              <a:buClr>
                <a:srgbClr val="000000"/>
              </a:buClr>
              <a:buFont typeface="Symbol"/>
              <a:buChar char=""/>
              <a:tabLst>
                <a:tab algn="l" pos="0"/>
              </a:tabLst>
            </a:pPr>
            <a:r>
              <a:rPr b="0" lang="en-GB" sz="2000" spc="-1" strike="noStrike">
                <a:solidFill>
                  <a:srgbClr val="000000"/>
                </a:solidFill>
                <a:latin typeface="Arial"/>
                <a:ea typeface="DejaVu Sans"/>
              </a:rPr>
              <a:t>exploration of the elements of science and geography that provide the underpinning to later Earth science study;</a:t>
            </a:r>
            <a:endParaRPr b="0" lang="en-GB" sz="2000" spc="-1" strike="noStrike">
              <a:latin typeface="Arial"/>
            </a:endParaRPr>
          </a:p>
          <a:p>
            <a:pPr marL="343080" indent="-339120" algn="just">
              <a:lnSpc>
                <a:spcPct val="100000"/>
              </a:lnSpc>
              <a:buClr>
                <a:srgbClr val="000000"/>
              </a:buClr>
              <a:buFont typeface="Symbol"/>
              <a:buChar char=""/>
              <a:tabLst>
                <a:tab algn="l" pos="0"/>
              </a:tabLst>
            </a:pPr>
            <a:r>
              <a:rPr b="0" lang="en-GB" sz="2000" spc="-1" strike="noStrike">
                <a:solidFill>
                  <a:srgbClr val="000000"/>
                </a:solidFill>
                <a:latin typeface="Arial"/>
                <a:ea typeface="DejaVu Sans"/>
              </a:rPr>
              <a:t>guidance on how the elements of Earth science in the curriculum can be taught most effectively.</a:t>
            </a:r>
            <a:endParaRPr b="0" lang="en-GB" sz="2000" spc="-1" strike="noStrike">
              <a:latin typeface="Arial"/>
            </a:endParaRPr>
          </a:p>
        </p:txBody>
      </p:sp>
      <p:sp>
        <p:nvSpPr>
          <p:cNvPr id="1191" name="CustomShape 2"/>
          <p:cNvSpPr/>
          <p:nvPr/>
        </p:nvSpPr>
        <p:spPr>
          <a:xfrm>
            <a:off x="1440000" y="144000"/>
            <a:ext cx="6982560" cy="5133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Exploring rock, soil, water, fossil</a:t>
            </a:r>
            <a:endParaRPr b="0" lang="en-GB" sz="30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4056</TotalTime>
  <Application>LibreOffice/6.4.7.2$Linux_X86_64 LibreOffice_project/40$Build-2</Application>
  <Words>3566</Words>
  <Paragraphs>480</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billy goat</dc:creator>
  <dc:description/>
  <dc:language>en-GB</dc:language>
  <cp:lastModifiedBy/>
  <cp:lastPrinted>2012-11-07T15:34:15Z</cp:lastPrinted>
  <dcterms:modified xsi:type="dcterms:W3CDTF">2022-04-04T13:51:35Z</dcterms:modified>
  <cp:revision>164</cp:revision>
  <dc:subject/>
  <dc:title>Name of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51</vt:i4>
  </property>
  <property fmtid="{D5CDD505-2E9C-101B-9397-08002B2CF9AE}" pid="8" name="PresentationFormat">
    <vt:lpwstr>On-screen Show (4:3)</vt:lpwstr>
  </property>
  <property fmtid="{D5CDD505-2E9C-101B-9397-08002B2CF9AE}" pid="9" name="ScaleCrop">
    <vt:bool>0</vt:bool>
  </property>
  <property fmtid="{D5CDD505-2E9C-101B-9397-08002B2CF9AE}" pid="10" name="ShareDoc">
    <vt:bool>0</vt:bool>
  </property>
  <property fmtid="{D5CDD505-2E9C-101B-9397-08002B2CF9AE}" pid="11" name="Slides">
    <vt:i4>57</vt:i4>
  </property>
</Properties>
</file>