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13.xml" ContentType="application/vnd.openxmlformats-officedocument.presentationml.slideMaster+xml"/>
  <Override PartName="/ppt/slideMasters/slideMaster6.xml" ContentType="application/vnd.openxmlformats-officedocument.presentationml.slideMaster+xml"/>
  <Override PartName="/ppt/slideMasters/slideMaster12.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_rels/slideMaster10.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14.xml.rels" ContentType="application/vnd.openxmlformats-package.relationships+xml"/>
  <Override PartName="/ppt/slideMasters/_rels/slideMaster15.xml.rels" ContentType="application/vnd.openxmlformats-package.relationships+xml"/>
  <Override PartName="/ppt/slideMasters/_rels/slideMaster16.xml.rels" ContentType="application/vnd.openxmlformats-package.relationships+xml"/>
  <Override PartName="/ppt/slideMasters/_rels/slideMaster13.xml.rels" ContentType="application/vnd.openxmlformats-package.relationships+xml"/>
  <Override PartName="/ppt/slideMasters/_rels/slideMaster6.xml.rels" ContentType="application/vnd.openxmlformats-package.relationships+xml"/>
  <Override PartName="/ppt/slideMasters/_rels/slideMaster12.xml.rels" ContentType="application/vnd.openxmlformats-package.relationships+xml"/>
  <Override PartName="/ppt/slideMasters/_rels/slideMaster5.xml.rels" ContentType="application/vnd.openxmlformats-package.relationships+xml"/>
  <Override PartName="/ppt/slideMasters/_rels/slideMaster19.xml.rels" ContentType="application/vnd.openxmlformats-package.relationships+xml"/>
  <Override PartName="/ppt/slideMasters/_rels/slideMaster9.xml.rels" ContentType="application/vnd.openxmlformats-package.relationships+xml"/>
  <Override PartName="/ppt/slideMasters/_rels/slideMaster18.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17.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1.xml.rels" ContentType="application/vnd.openxmlformats-package.relationships+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0.xml" ContentType="application/vnd.openxmlformats-officedocument.presentationml.slideMaster+xml"/>
  <Override PartName="/ppt/slideMasters/slideMaster4.xml" ContentType="application/vnd.openxmlformats-officedocument.presentationml.slideMaster+xml"/>
  <Override PartName="/ppt/slideMasters/slideMaster11.xml" ContentType="application/vnd.openxmlformats-officedocument.presentationml.slideMaster+xml"/>
  <Override PartName="/ppt/slideMasters/slideMaster5.xml" ContentType="application/vnd.openxmlformats-officedocument.presentationml.slideMaster+xml"/>
  <Override PartName="/ppt/theme/theme9.xml" ContentType="application/vnd.openxmlformats-officedocument.theme+xml"/>
  <Override PartName="/ppt/theme/theme8.xml" ContentType="application/vnd.openxmlformats-officedocument.theme+xml"/>
  <Override PartName="/ppt/theme/theme13.xml" ContentType="application/vnd.openxmlformats-officedocument.theme+xml"/>
  <Override PartName="/ppt/theme/theme7.xml" ContentType="application/vnd.openxmlformats-officedocument.theme+xml"/>
  <Override PartName="/ppt/theme/theme12.xml" ContentType="application/vnd.openxmlformats-officedocument.theme+xml"/>
  <Override PartName="/ppt/theme/theme6.xml" ContentType="application/vnd.openxmlformats-officedocument.theme+xml"/>
  <Override PartName="/ppt/theme/theme11.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7.xml" ContentType="application/vnd.openxmlformats-officedocument.theme+xml"/>
  <Override PartName="/ppt/theme/theme1.xml" ContentType="application/vnd.openxmlformats-officedocument.theme+xml"/>
  <Override PartName="/ppt/theme/theme20.xml" ContentType="application/vnd.openxmlformats-officedocument.theme+xml"/>
  <Override PartName="/ppt/theme/theme2.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5.xml" ContentType="application/vnd.openxmlformats-officedocument.theme+xml"/>
  <Override PartName="/ppt/notesSlides/_rels/notesSlide1.xml.rels" ContentType="application/vnd.openxmlformats-package.relationships+xml"/>
  <Override PartName="/ppt/notesSlides/_rels/notesSlide10.xml.rels" ContentType="application/vnd.openxmlformats-package.relationships+xml"/>
  <Override PartName="/ppt/notesSlides/_rels/notesSlide18.xml.rels" ContentType="application/vnd.openxmlformats-package.relationships+xml"/>
  <Override PartName="/ppt/notesSlides/_rels/notesSlide25.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7.xml.rels" ContentType="application/vnd.openxmlformats-package.relationships+xml"/>
  <Override PartName="/ppt/notesSlides/_rels/notesSlide24.xml.rels" ContentType="application/vnd.openxmlformats-package.relationships+xml"/>
  <Override PartName="/ppt/notesSlides/_rels/notesSlide39.xml.rels" ContentType="application/vnd.openxmlformats-package.relationships+xml"/>
  <Override PartName="/ppt/notesSlides/_rels/notesSlide6.xml.rels" ContentType="application/vnd.openxmlformats-package.relationships+xml"/>
  <Override PartName="/ppt/notesSlides/_rels/notesSlide36.xml.rels" ContentType="application/vnd.openxmlformats-package.relationships+xml"/>
  <Override PartName="/ppt/notesSlides/_rels/notesSlide21.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9.xml.rels" ContentType="application/vnd.openxmlformats-package.relationships+xml"/>
  <Override PartName="/ppt/notesSlides/_rels/notesSlide34.xml.rels" ContentType="application/vnd.openxmlformats-package.relationships+xml"/>
  <Override PartName="/ppt/notesSlides/_rels/notesSlide27.xml.rels" ContentType="application/vnd.openxmlformats-package.relationships+xml"/>
  <Override PartName="/ppt/notesSlides/_rels/notesSlide7.xml.rels" ContentType="application/vnd.openxmlformats-package.relationships+xml"/>
  <Override PartName="/ppt/notesSlides/_rels/notesSlide33.xml.rels" ContentType="application/vnd.openxmlformats-package.relationships+xml"/>
  <Override PartName="/ppt/notesSlides/_rels/notesSlide4.xml.rels" ContentType="application/vnd.openxmlformats-package.relationships+xml"/>
  <Override PartName="/ppt/notesSlides/_rels/notesSlide15.xml.rels" ContentType="application/vnd.openxmlformats-package.relationships+xml"/>
  <Override PartName="/ppt/notesSlides/_rels/notesSlide31.xml.rels" ContentType="application/vnd.openxmlformats-package.relationships+xml"/>
  <Override PartName="/ppt/notesSlides/_rels/notesSlide37.xml.rels" ContentType="application/vnd.openxmlformats-package.relationships+xml"/>
  <Override PartName="/ppt/notesSlides/_rels/notesSlide22.xml.rels" ContentType="application/vnd.openxmlformats-package.relationships+xml"/>
  <Override PartName="/ppt/notesSlides/_rels/notesSlide32.xml.rels" ContentType="application/vnd.openxmlformats-package.relationships+xml"/>
  <Override PartName="/ppt/notesSlides/_rels/notesSlide16.xml.rels" ContentType="application/vnd.openxmlformats-package.relationships+xml"/>
  <Override PartName="/ppt/notesSlides/_rels/notesSlide38.xml.rels" ContentType="application/vnd.openxmlformats-package.relationships+xml"/>
  <Override PartName="/ppt/notesSlides/_rels/notesSlide23.xml.rels" ContentType="application/vnd.openxmlformats-package.relationships+xml"/>
  <Override PartName="/ppt/notesSlides/_rels/notesSlide40.xml.rels" ContentType="application/vnd.openxmlformats-package.relationships+xml"/>
  <Override PartName="/ppt/notesSlides/_rels/notesSlide41.xml.rels" ContentType="application/vnd.openxmlformats-package.relationships+xml"/>
  <Override PartName="/ppt/notesSlides/_rels/notesSlide26.xml.rels" ContentType="application/vnd.openxmlformats-package.relationships+xml"/>
  <Override PartName="/ppt/notesSlides/_rels/notesSlide11.xml.rels" ContentType="application/vnd.openxmlformats-package.relationships+xml"/>
  <Override PartName="/ppt/notesSlides/_rels/notesSlide20.xml.rels" ContentType="application/vnd.openxmlformats-package.relationships+xml"/>
  <Override PartName="/ppt/notesSlides/_rels/notesSlide19.xml.rels" ContentType="application/vnd.openxmlformats-package.relationships+xml"/>
  <Override PartName="/ppt/notesSlides/_rels/notesSlide14.xml.rels" ContentType="application/vnd.openxmlformats-package.relationships+xml"/>
  <Override PartName="/ppt/notesSlides/_rels/notesSlide28.xml.rels" ContentType="application/vnd.openxmlformats-package.relationships+xml"/>
  <Override PartName="/ppt/notesSlides/_rels/notesSlide35.xml.rels" ContentType="application/vnd.openxmlformats-package.relationships+xml"/>
  <Override PartName="/ppt/notesSlides/_rels/notesSlide8.xml.rels" ContentType="application/vnd.openxmlformats-package.relationships+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7.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41.xml" ContentType="application/vnd.openxmlformats-officedocument.presentationml.notesSlide+xml"/>
  <Override PartName="/ppt/notesSlides/notesSlide36.xml" ContentType="application/vnd.openxmlformats-officedocument.presentationml.notesSlide+xml"/>
  <Override PartName="/ppt/notesSlides/notesSlide9.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4.xml" ContentType="application/vnd.openxmlformats-officedocument.presentationml.notesSlide+xml"/>
  <Override PartName="/ppt/notesSlides/notesSlide35.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_rels/presentation.xml.rels" ContentType="application/vnd.openxmlformats-package.relationships+xml"/>
  <Override PartName="/ppt/media/image57.jpeg" ContentType="image/jpeg"/>
  <Override PartName="/ppt/media/image56.png" ContentType="image/png"/>
  <Override PartName="/ppt/media/image53.jpeg" ContentType="image/jpeg"/>
  <Override PartName="/ppt/media/image23.png" ContentType="image/png"/>
  <Override PartName="/ppt/media/image52.png" ContentType="image/png"/>
  <Override PartName="/ppt/media/image51.jpeg" ContentType="image/jpeg"/>
  <Override PartName="/ppt/media/image49.jpeg" ContentType="image/jpeg"/>
  <Override PartName="/ppt/media/image88.png" ContentType="image/png"/>
  <Override PartName="/ppt/media/image47.jpeg" ContentType="image/jpeg"/>
  <Override PartName="/ppt/media/image68.png" ContentType="image/png"/>
  <Override PartName="/ppt/media/image46.png" ContentType="image/png"/>
  <Override PartName="/ppt/media/image45.jpeg" ContentType="image/jpeg"/>
  <Override PartName="/ppt/media/image48.png" ContentType="image/png"/>
  <Override PartName="/ppt/media/image43.jpeg" ContentType="image/jpeg"/>
  <Override PartName="/ppt/media/image28.png" ContentType="image/png"/>
  <Override PartName="/ppt/media/image39.png" ContentType="image/png"/>
  <Override PartName="/ppt/media/image37.png" ContentType="image/png"/>
  <Override PartName="/ppt/media/image35.jpeg" ContentType="image/jpeg"/>
  <Override PartName="/ppt/media/image32.png" ContentType="image/png"/>
  <Override PartName="/ppt/media/image31.jpeg" ContentType="image/jpeg"/>
  <Override PartName="/ppt/media/image9.jpeg" ContentType="image/jpeg"/>
  <Override PartName="/ppt/media/image36.png" ContentType="image/png"/>
  <Override PartName="/ppt/media/image44.png" ContentType="image/png"/>
  <Override PartName="/ppt/media/image13.jpeg" ContentType="image/jpeg"/>
  <Override PartName="/ppt/media/image55.jpeg" ContentType="image/jpeg"/>
  <Override PartName="/ppt/media/image38.png" ContentType="image/png"/>
  <Override PartName="/ppt/media/image8.jpeg" ContentType="image/jpeg"/>
  <Override PartName="/ppt/media/image10.jpeg" ContentType="image/jpeg"/>
  <Override PartName="/ppt/media/image33.wmf" ContentType="image/x-wmf"/>
  <Override PartName="/ppt/media/image58.png" ContentType="image/png"/>
  <Override PartName="/ppt/media/image21.png" ContentType="image/png"/>
  <Override PartName="/ppt/media/image67.jpeg" ContentType="image/jpeg"/>
  <Override PartName="/ppt/media/image22.png" ContentType="image/png"/>
  <Override PartName="/ppt/media/image27.png" ContentType="image/png"/>
  <Override PartName="/ppt/media/image15.jpeg" ContentType="image/jpeg"/>
  <Override PartName="/ppt/media/image63.jpeg" ContentType="image/jpeg"/>
  <Override PartName="/ppt/media/image65.jpeg" ContentType="image/jpeg"/>
  <Override PartName="/ppt/media/image76.tif" ContentType="image/tiff"/>
  <Override PartName="/ppt/media/image80.png" ContentType="image/png"/>
  <Override PartName="/ppt/media/image70.jpeg" ContentType="image/jpeg"/>
  <Override PartName="/ppt/media/image89.png" ContentType="image/png"/>
  <Override PartName="/ppt/media/image69.jpeg" ContentType="image/jpeg"/>
  <Override PartName="/ppt/media/image59.png" ContentType="image/png"/>
  <Override PartName="/ppt/media/image81.wmf" ContentType="image/x-wmf"/>
  <Override PartName="/ppt/media/image78.png" ContentType="image/png"/>
  <Override PartName="/ppt/media/image71.png" ContentType="image/png"/>
  <Override PartName="/ppt/media/image87.png" ContentType="image/png"/>
  <Override PartName="/ppt/media/image50.png" ContentType="image/png"/>
  <Override PartName="/ppt/media/image75.png" ContentType="image/png"/>
  <Override PartName="/ppt/media/image85.png" ContentType="image/png"/>
  <Override PartName="/ppt/media/image73.png" ContentType="image/png"/>
  <Override PartName="/ppt/media/image82.png" ContentType="image/png"/>
  <Override PartName="/ppt/media/image79.wmf" ContentType="image/x-wmf"/>
  <Override PartName="/ppt/media/image64.png" ContentType="image/png"/>
  <Override PartName="/ppt/media/image60.jpeg" ContentType="image/jpeg"/>
  <Override PartName="/ppt/media/image3.jpeg" ContentType="image/jpeg"/>
  <Override PartName="/ppt/media/image30.png" ContentType="image/png"/>
  <Override PartName="/ppt/media/image86.png" ContentType="image/png"/>
  <Override PartName="/ppt/media/image74.tif" ContentType="image/tiff"/>
  <Override PartName="/ppt/media/image77.png" ContentType="image/png"/>
  <Override PartName="/ppt/media/image4.jpeg" ContentType="image/jpeg"/>
  <Override PartName="/ppt/media/image40.png" ContentType="image/png"/>
  <Override PartName="/ppt/media/image17.jpeg" ContentType="image/jpeg"/>
  <Override PartName="/ppt/media/image72.tif" ContentType="image/tiff"/>
  <Override PartName="/ppt/media/image34.png" ContentType="image/png"/>
  <Override PartName="/ppt/media/image29.jpeg" ContentType="image/jpeg"/>
  <Override PartName="/ppt/media/image12.jpeg" ContentType="image/jpeg"/>
  <Override PartName="/ppt/media/image62.jpeg" ContentType="image/jpeg"/>
  <Override PartName="/ppt/media/image84.png" ContentType="image/png"/>
  <Override PartName="/ppt/media/image19.png" ContentType="image/png"/>
  <Override PartName="/ppt/media/image5.jpeg" ContentType="image/jpeg"/>
  <Override PartName="/ppt/media/image61.png" ContentType="image/png"/>
  <Override PartName="/ppt/media/image18.jpeg" ContentType="image/jpeg"/>
  <Override PartName="/ppt/media/image16.jpeg" ContentType="image/jpeg"/>
  <Override PartName="/ppt/media/image14.jpeg" ContentType="image/jpeg"/>
  <Override PartName="/ppt/media/image54.png" ContentType="image/png"/>
  <Override PartName="/ppt/media/image41.jpeg" ContentType="image/jpeg"/>
  <Override PartName="/ppt/media/image66.png" ContentType="image/png"/>
  <Override PartName="/ppt/media/image24.png" ContentType="image/png"/>
  <Override PartName="/ppt/media/image11.jpeg" ContentType="image/jpeg"/>
  <Override PartName="/ppt/media/image1.png" ContentType="image/png"/>
  <Override PartName="/ppt/media/image2.jpeg" ContentType="image/jpeg"/>
  <Override PartName="/ppt/media/image20.png" ContentType="image/png"/>
  <Override PartName="/ppt/media/image25.png" ContentType="image/png"/>
  <Override PartName="/ppt/media/image26.jpeg" ContentType="image/jpeg"/>
  <Override PartName="/ppt/media/image42.png" ContentType="image/png"/>
  <Override PartName="/ppt/media/image6.png" ContentType="image/png"/>
  <Override PartName="/ppt/media/image83.png" ContentType="image/png"/>
  <Override PartName="/ppt/media/image7.jpeg" ContentType="image/jpeg"/>
  <Override PartName="/ppt/slideLayouts/_rels/slideLayout126.xml.rels" ContentType="application/vnd.openxmlformats-package.relationships+xml"/>
  <Override PartName="/ppt/slideLayouts/_rels/slideLayout22.xml.rels" ContentType="application/vnd.openxmlformats-package.relationships+xml"/>
  <Override PartName="/ppt/slideLayouts/_rels/slideLayout170.xml.rels" ContentType="application/vnd.openxmlformats-package.relationships+xml"/>
  <Override PartName="/ppt/slideLayouts/_rels/slideLayout194.xml.rels" ContentType="application/vnd.openxmlformats-package.relationships+xml"/>
  <Override PartName="/ppt/slideLayouts/_rels/slideLayout202.xml.rels" ContentType="application/vnd.openxmlformats-package.relationships+xml"/>
  <Override PartName="/ppt/slideLayouts/_rels/slideLayout46.xml.rels" ContentType="application/vnd.openxmlformats-package.relationships+xml"/>
  <Override PartName="/ppt/slideLayouts/_rels/slideLayout90.xml.rels" ContentType="application/vnd.openxmlformats-package.relationships+xml"/>
  <Override PartName="/ppt/slideLayouts/_rels/slideLayout58.xml.rels" ContentType="application/vnd.openxmlformats-package.relationships+xml"/>
  <Override PartName="/ppt/slideLayouts/_rels/slideLayout214.xml.rels" ContentType="application/vnd.openxmlformats-package.relationships+xml"/>
  <Override PartName="/ppt/slideLayouts/_rels/slideLayout125.xml.rels" ContentType="application/vnd.openxmlformats-package.relationships+xml"/>
  <Override PartName="/ppt/slideLayouts/_rels/slideLayout21.xml.rels" ContentType="application/vnd.openxmlformats-package.relationships+xml"/>
  <Override PartName="/ppt/slideLayouts/_rels/slideLayout193.xml.rels" ContentType="application/vnd.openxmlformats-package.relationships+xml"/>
  <Override PartName="/ppt/slideLayouts/_rels/slideLayout9.xml.rels" ContentType="application/vnd.openxmlformats-package.relationships+xml"/>
  <Override PartName="/ppt/slideLayouts/_rels/slideLayout57.xml.rels" ContentType="application/vnd.openxmlformats-package.relationships+xml"/>
  <Override PartName="/ppt/slideLayouts/_rels/slideLayout127.xml.rels" ContentType="application/vnd.openxmlformats-package.relationships+xml"/>
  <Override PartName="/ppt/slideLayouts/_rels/slideLayout23.xml.rels" ContentType="application/vnd.openxmlformats-package.relationships+xml"/>
  <Override PartName="/ppt/slideLayouts/_rels/slideLayout171.xml.rels" ContentType="application/vnd.openxmlformats-package.relationships+xml"/>
  <Override PartName="/ppt/slideLayouts/_rels/slideLayout195.xml.rels" ContentType="application/vnd.openxmlformats-package.relationships+xml"/>
  <Override PartName="/ppt/slideLayouts/_rels/slideLayout47.xml.rels" ContentType="application/vnd.openxmlformats-package.relationships+xml"/>
  <Override PartName="/ppt/slideLayouts/_rels/slideLayout203.xml.rels" ContentType="application/vnd.openxmlformats-package.relationships+xml"/>
  <Override PartName="/ppt/slideLayouts/_rels/slideLayout91.xml.rels" ContentType="application/vnd.openxmlformats-package.relationships+xml"/>
  <Override PartName="/ppt/slideLayouts/_rels/slideLayout24.xml.rels" ContentType="application/vnd.openxmlformats-package.relationships+xml"/>
  <Override PartName="/ppt/slideLayouts/_rels/slideLayout128.xml.rels" ContentType="application/vnd.openxmlformats-package.relationships+xml"/>
  <Override PartName="/ppt/slideLayouts/_rels/slideLayout172.xml.rels" ContentType="application/vnd.openxmlformats-package.relationships+xml"/>
  <Override PartName="/ppt/slideLayouts/_rels/slideLayout92.xml.rels" ContentType="application/vnd.openxmlformats-package.relationships+xml"/>
  <Override PartName="/ppt/slideLayouts/_rels/slideLayout48.xml.rels" ContentType="application/vnd.openxmlformats-package.relationships+xml"/>
  <Override PartName="/ppt/slideLayouts/_rels/slideLayout196.xml.rels" ContentType="application/vnd.openxmlformats-package.relationships+xml"/>
  <Override PartName="/ppt/slideLayouts/_rels/slideLayout204.xml.rels" ContentType="application/vnd.openxmlformats-package.relationships+xml"/>
  <Override PartName="/ppt/slideLayouts/_rels/slideLayout115.xml.rels" ContentType="application/vnd.openxmlformats-package.relationships+xml"/>
  <Override PartName="/ppt/slideLayouts/_rels/slideLayout11.xml.rels" ContentType="application/vnd.openxmlformats-package.relationships+xml"/>
  <Override PartName="/ppt/slideLayouts/_rels/slideLayout183.xml.rels" ContentType="application/vnd.openxmlformats-package.relationships+xml"/>
  <Override PartName="/ppt/slideLayouts/_rels/slideLayout35.xml.rels" ContentType="application/vnd.openxmlformats-package.relationships+xml"/>
  <Override PartName="/ppt/slideLayouts/_rels/slideLayout139.xml.rels" ContentType="application/vnd.openxmlformats-package.relationships+xml"/>
  <Override PartName="/ppt/slideLayouts/_rels/slideLayout59.xml.rels" ContentType="application/vnd.openxmlformats-package.relationships+xml"/>
  <Override PartName="/ppt/slideLayouts/_rels/slideLayout215.xml.rels" ContentType="application/vnd.openxmlformats-package.relationships+xml"/>
  <Override PartName="/ppt/slideLayouts/_rels/slideLayout10.xml.rels" ContentType="application/vnd.openxmlformats-package.relationships+xml"/>
  <Override PartName="/ppt/slideLayouts/_rels/slideLayout114.xml.rels" ContentType="application/vnd.openxmlformats-package.relationships+xml"/>
  <Override PartName="/ppt/slideLayouts/_rels/slideLayout116.xml.rels" ContentType="application/vnd.openxmlformats-package.relationships+xml"/>
  <Override PartName="/ppt/slideLayouts/_rels/slideLayout160.xml.rels" ContentType="application/vnd.openxmlformats-package.relationships+xml"/>
  <Override PartName="/ppt/slideLayouts/_rels/slideLayout12.xml.rels" ContentType="application/vnd.openxmlformats-package.relationships+xml"/>
  <Override PartName="/ppt/slideLayouts/_rels/slideLayout20.xml.rels" ContentType="application/vnd.openxmlformats-package.relationships+xml"/>
  <Override PartName="/ppt/slideLayouts/_rels/slideLayout124.xml.rels" ContentType="application/vnd.openxmlformats-package.relationships+xml"/>
  <Override PartName="/ppt/slideLayouts/_rels/slideLayout184.xml.rels" ContentType="application/vnd.openxmlformats-package.relationships+xml"/>
  <Override PartName="/ppt/slideLayouts/_rels/slideLayout36.xml.rels" ContentType="application/vnd.openxmlformats-package.relationships+xml"/>
  <Override PartName="/ppt/slideLayouts/_rels/slideLayout80.xml.rels" ContentType="application/vnd.openxmlformats-package.relationships+xml"/>
  <Override PartName="/ppt/slideLayouts/_rels/slideLayout185.xml.rels" ContentType="application/vnd.openxmlformats-package.relationships+xml"/>
  <Override PartName="/ppt/slideLayouts/_rels/slideLayout37.xml.rels" ContentType="application/vnd.openxmlformats-package.relationships+xml"/>
  <Override PartName="/ppt/slideLayouts/_rels/slideLayout81.xml.rels" ContentType="application/vnd.openxmlformats-package.relationships+xml"/>
  <Override PartName="/ppt/slideLayouts/_rels/slideLayout49.xml.rels" ContentType="application/vnd.openxmlformats-package.relationships+xml"/>
  <Override PartName="/ppt/slideLayouts/_rels/slideLayout197.xml.rels" ContentType="application/vnd.openxmlformats-package.relationships+xml"/>
  <Override PartName="/ppt/slideLayouts/_rels/slideLayout205.xml.rels" ContentType="application/vnd.openxmlformats-package.relationships+xml"/>
  <Override PartName="/ppt/slideLayouts/_rels/slideLayout93.xml.rels" ContentType="application/vnd.openxmlformats-package.relationships+xml"/>
  <Override PartName="/ppt/slideLayouts/_rels/slideLayout186.xml.rels" ContentType="application/vnd.openxmlformats-package.relationships+xml"/>
  <Override PartName="/ppt/slideLayouts/_rels/slideLayout38.xml.rels" ContentType="application/vnd.openxmlformats-package.relationships+xml"/>
  <Override PartName="/ppt/slideLayouts/_rels/slideLayout82.xml.rels" ContentType="application/vnd.openxmlformats-package.relationships+xml"/>
  <Override PartName="/ppt/slideLayouts/_rels/slideLayout30.xml.rels" ContentType="application/vnd.openxmlformats-package.relationships+xml"/>
  <Override PartName="/ppt/slideLayouts/_rels/slideLayout134.xml.rels" ContentType="application/vnd.openxmlformats-package.relationships+xml"/>
  <Override PartName="/ppt/slideLayouts/_rels/slideLayout31.xml.rels" ContentType="application/vnd.openxmlformats-package.relationships+xml"/>
  <Override PartName="/ppt/slideLayouts/_rels/slideLayout135.xml.rels" ContentType="application/vnd.openxmlformats-package.relationships+xml"/>
  <Override PartName="/ppt/slideLayouts/_rels/slideLayout32.xml.rels" ContentType="application/vnd.openxmlformats-package.relationships+xml"/>
  <Override PartName="/ppt/slideLayouts/_rels/slideLayout136.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144.xml.rels" ContentType="application/vnd.openxmlformats-package.relationships+xml"/>
  <Override PartName="/ppt/slideLayouts/_rels/slideLayout41.xml.rels" ContentType="application/vnd.openxmlformats-package.relationships+xml"/>
  <Override PartName="/ppt/slideLayouts/_rels/slideLayout145.xml.rels" ContentType="application/vnd.openxmlformats-package.relationships+xml"/>
  <Override PartName="/ppt/slideLayouts/_rels/slideLayout42.xml.rels" ContentType="application/vnd.openxmlformats-package.relationships+xml"/>
  <Override PartName="/ppt/slideLayouts/_rels/slideLayout146.xml.rels" ContentType="application/vnd.openxmlformats-package.relationships+xml"/>
  <Override PartName="/ppt/slideLayouts/_rels/slideLayout43.xml.rels" ContentType="application/vnd.openxmlformats-package.relationships+xml"/>
  <Override PartName="/ppt/slideLayouts/_rels/slideLayout147.xml.rels" ContentType="application/vnd.openxmlformats-package.relationships+xml"/>
  <Override PartName="/ppt/slideLayouts/_rels/slideLayout44.xml.rels" ContentType="application/vnd.openxmlformats-package.relationships+xml"/>
  <Override PartName="/ppt/slideLayouts/_rels/slideLayout148.xml.rels" ContentType="application/vnd.openxmlformats-package.relationships+xml"/>
  <Override PartName="/ppt/slideLayouts/_rels/slideLayout45.xml.rels" ContentType="application/vnd.openxmlformats-package.relationships+xml"/>
  <Override PartName="/ppt/slideLayouts/_rels/slideLayout201.xml.rels" ContentType="application/vnd.openxmlformats-package.relationships+xml"/>
  <Override PartName="/ppt/slideLayouts/_rels/slideLayout149.xml.rels" ContentType="application/vnd.openxmlformats-package.relationships+xml"/>
  <Override PartName="/ppt/slideLayouts/_rels/slideLayout50.xml.rels" ContentType="application/vnd.openxmlformats-package.relationships+xml"/>
  <Override PartName="/ppt/slideLayouts/_rels/slideLayout154.xml.rels" ContentType="application/vnd.openxmlformats-package.relationships+xml"/>
  <Override PartName="/ppt/slideLayouts/_rels/slideLayout51.xml.rels" ContentType="application/vnd.openxmlformats-package.relationships+xml"/>
  <Override PartName="/ppt/slideLayouts/_rels/slideLayout155.xml.rels" ContentType="application/vnd.openxmlformats-package.relationships+xml"/>
  <Override PartName="/ppt/slideLayouts/_rels/slideLayout52.xml.rels" ContentType="application/vnd.openxmlformats-package.relationships+xml"/>
  <Override PartName="/ppt/slideLayouts/_rels/slideLayout156.xml.rels" ContentType="application/vnd.openxmlformats-package.relationships+xml"/>
  <Override PartName="/ppt/slideLayouts/_rels/slideLayout53.xml.rels" ContentType="application/vnd.openxmlformats-package.relationships+xml"/>
  <Override PartName="/ppt/slideLayouts/_rels/slideLayout157.xml.rels" ContentType="application/vnd.openxmlformats-package.relationships+xml"/>
  <Override PartName="/ppt/slideLayouts/_rels/slideLayout54.xml.rels" ContentType="application/vnd.openxmlformats-package.relationships+xml"/>
  <Override PartName="/ppt/slideLayouts/_rels/slideLayout158.xml.rels" ContentType="application/vnd.openxmlformats-package.relationships+xml"/>
  <Override PartName="/ppt/slideLayouts/_rels/slideLayout55.xml.rels" ContentType="application/vnd.openxmlformats-package.relationships+xml"/>
  <Override PartName="/ppt/slideLayouts/_rels/slideLayout159.xml.rels" ContentType="application/vnd.openxmlformats-package.relationships+xml"/>
  <Override PartName="/ppt/slideLayouts/_rels/slideLayout56.xml.rels" ContentType="application/vnd.openxmlformats-package.relationships+xml"/>
  <Override PartName="/ppt/slideLayouts/_rels/slideLayout129.xml.rels" ContentType="application/vnd.openxmlformats-package.relationships+xml"/>
  <Override PartName="/ppt/slideLayouts/_rels/slideLayout25.xml.rels" ContentType="application/vnd.openxmlformats-package.relationships+xml"/>
  <Override PartName="/ppt/slideLayouts/_rels/slideLayout173.xml.rels" ContentType="application/vnd.openxmlformats-package.relationships+xml"/>
  <Override PartName="/ppt/slideLayouts/_rels/slideLayout33.xml.rels" ContentType="application/vnd.openxmlformats-package.relationships+xml"/>
  <Override PartName="/ppt/slideLayouts/_rels/slideLayout137.xml.rels" ContentType="application/vnd.openxmlformats-package.relationships+xml"/>
  <Override PartName="/ppt/slideLayouts/_rels/slideLayout181.xml.rels" ContentType="application/vnd.openxmlformats-package.relationships+xml"/>
  <Override PartName="/ppt/slideLayouts/_rels/slideLayout131.xml.rels" ContentType="application/vnd.openxmlformats-package.relationships+xml"/>
  <Override PartName="/ppt/slideLayouts/_rels/slideLayout169.xml.rels" ContentType="application/vnd.openxmlformats-package.relationships+xml"/>
  <Override PartName="/ppt/slideLayouts/_rels/slideLayout65.xml.rels" ContentType="application/vnd.openxmlformats-package.relationships+xml"/>
  <Override PartName="/ppt/slideLayouts/_rels/slideLayout163.xml.rels" ContentType="application/vnd.openxmlformats-package.relationships+xml"/>
  <Override PartName="/ppt/slideLayouts/_rels/slideLayout6.xml.rels" ContentType="application/vnd.openxmlformats-package.relationships+xml"/>
  <Override PartName="/ppt/slideLayouts/_rels/slideLayout190.xml.rels" ContentType="application/vnd.openxmlformats-package.relationships+xml"/>
  <Override PartName="/ppt/slideLayouts/_rels/slideLayout66.xml.rels" ContentType="application/vnd.openxmlformats-package.relationships+xml"/>
  <Override PartName="/ppt/slideLayouts/_rels/slideLayout211.xml.rels" ContentType="application/vnd.openxmlformats-package.relationships+xml"/>
  <Override PartName="/ppt/slideLayouts/_rels/slideLayout212.xml.rels" ContentType="application/vnd.openxmlformats-package.relationships+xml"/>
  <Override PartName="/ppt/slideLayouts/_rels/slideLayout100.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101.xml.rels" ContentType="application/vnd.openxmlformats-package.relationships+xml"/>
  <Override PartName="/ppt/slideLayouts/_rels/slideLayout72.xml.rels" ContentType="application/vnd.openxmlformats-package.relationships+xml"/>
  <Override PartName="/ppt/slideLayouts/_rels/slideLayout176.xml.rels" ContentType="application/vnd.openxmlformats-package.relationships+xml"/>
  <Override PartName="/ppt/slideLayouts/_rels/slideLayout123.xml.rels" ContentType="application/vnd.openxmlformats-package.relationships+xml"/>
  <Override PartName="/ppt/slideLayouts/_rels/slideLayout73.xml.rels" ContentType="application/vnd.openxmlformats-package.relationships+xml"/>
  <Override PartName="/ppt/slideLayouts/_rels/slideLayout177.xml.rels" ContentType="application/vnd.openxmlformats-package.relationships+xml"/>
  <Override PartName="/ppt/slideLayouts/_rels/slideLayout221.xml.rels" ContentType="application/vnd.openxmlformats-package.relationships+xml"/>
  <Override PartName="/ppt/slideLayouts/_rels/slideLayout217.xml.rels" ContentType="application/vnd.openxmlformats-package.relationships+xml"/>
  <Override PartName="/ppt/slideLayouts/_rels/slideLayout67.xml.rels" ContentType="application/vnd.openxmlformats-package.relationships+xml"/>
  <Override PartName="/ppt/slideLayouts/_rels/slideLayout175.xml.rels" ContentType="application/vnd.openxmlformats-package.relationships+xml"/>
  <Override PartName="/ppt/slideLayouts/_rels/slideLayout71.xml.rels" ContentType="application/vnd.openxmlformats-package.relationships+xml"/>
  <Override PartName="/ppt/slideLayouts/_rels/slideLayout76.xml.rels" ContentType="application/vnd.openxmlformats-package.relationships+xml"/>
  <Override PartName="/ppt/slideLayouts/_rels/slideLayout222.xml.rels" ContentType="application/vnd.openxmlformats-package.relationships+xml"/>
  <Override PartName="/ppt/slideLayouts/_rels/slideLayout218.xml.rels" ContentType="application/vnd.openxmlformats-package.relationships+xml"/>
  <Override PartName="/ppt/slideLayouts/_rels/slideLayout219.xml.rels" ContentType="application/vnd.openxmlformats-package.relationships+xml"/>
  <Override PartName="/ppt/slideLayouts/_rels/slideLayout17.xml.rels" ContentType="application/vnd.openxmlformats-package.relationships+xml"/>
  <Override PartName="/ppt/slideLayouts/_rels/slideLayout121.xml.rels" ContentType="application/vnd.openxmlformats-package.relationships+xml"/>
  <Override PartName="/ppt/slideLayouts/_rels/slideLayout224.xml.rels" ContentType="application/vnd.openxmlformats-package.relationships+xml"/>
  <Override PartName="/ppt/slideLayouts/_rels/slideLayout112.xml.rels" ContentType="application/vnd.openxmlformats-package.relationships+xml"/>
  <Override PartName="/ppt/slideLayouts/_rels/slideLayout18.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77.xml.rels" ContentType="application/vnd.openxmlformats-package.relationships+xml"/>
  <Override PartName="/ppt/slideLayouts/_rels/slideLayout86.xml.rels" ContentType="application/vnd.openxmlformats-package.relationships+xml"/>
  <Override PartName="/ppt/slideLayouts/_rels/slideLayout102.xml.rels" ContentType="application/vnd.openxmlformats-package.relationships+xml"/>
  <Override PartName="/ppt/slideLayouts/_rels/slideLayout105.xml.rels" ContentType="application/vnd.openxmlformats-package.relationships+xml"/>
  <Override PartName="/ppt/slideLayouts/_rels/slideLayout89.xml.rels" ContentType="application/vnd.openxmlformats-package.relationships+xml"/>
  <Override PartName="/ppt/slideLayouts/_rels/slideLayout14.xml.rels" ContentType="application/vnd.openxmlformats-package.relationships+xml"/>
  <Override PartName="/ppt/slideLayouts/_rels/slideLayout210.xml.rels" ContentType="application/vnd.openxmlformats-package.relationships+xml"/>
  <Override PartName="/ppt/slideLayouts/_rels/slideLayout19.xml.rels" ContentType="application/vnd.openxmlformats-package.relationships+xml"/>
  <Override PartName="/ppt/slideLayouts/_rels/slideLayout180.xml.rels" ContentType="application/vnd.openxmlformats-package.relationships+xml"/>
  <Override PartName="/ppt/slideLayouts/_rels/slideLayout5.xml.rels" ContentType="application/vnd.openxmlformats-package.relationships+xml"/>
  <Override PartName="/ppt/slideLayouts/_rels/slideLayout64.xml.rels" ContentType="application/vnd.openxmlformats-package.relationships+xml"/>
  <Override PartName="/ppt/slideLayouts/_rels/slideLayout79.xml.rels" ContentType="application/vnd.openxmlformats-package.relationships+xml"/>
  <Override PartName="/ppt/slideLayouts/_rels/slideLayout187.xml.rels" ContentType="application/vnd.openxmlformats-package.relationships+xml"/>
  <Override PartName="/ppt/slideLayouts/_rels/slideLayout83.xml.rels" ContentType="application/vnd.openxmlformats-package.relationships+xml"/>
  <Override PartName="/ppt/slideLayouts/_rels/slideLayout88.xml.rels" ContentType="application/vnd.openxmlformats-package.relationships+xml"/>
  <Override PartName="/ppt/slideLayouts/_rels/slideLayout104.xml.rels" ContentType="application/vnd.openxmlformats-package.relationships+xml"/>
  <Override PartName="/ppt/slideLayouts/_rels/slideLayout111.xml.rels" ContentType="application/vnd.openxmlformats-package.relationships+xml"/>
  <Override PartName="/ppt/slideLayouts/_rels/slideLayout108.xml.rels" ContentType="application/vnd.openxmlformats-package.relationships+xml"/>
  <Override PartName="/ppt/slideLayouts/_rels/slideLayout99.xml.rels" ContentType="application/vnd.openxmlformats-package.relationships+xml"/>
  <Override PartName="/ppt/slideLayouts/_rels/slideLayout29.xml.rels" ContentType="application/vnd.openxmlformats-package.relationships+xml"/>
  <Override PartName="/ppt/slideLayouts/_rels/slideLayout1.xml.rels" ContentType="application/vnd.openxmlformats-package.relationships+xml"/>
  <Override PartName="/ppt/slideLayouts/_rels/slideLayout223.xml.rels" ContentType="application/vnd.openxmlformats-package.relationships+xml"/>
  <Override PartName="/ppt/slideLayouts/_rels/slideLayout120.xml.rels" ContentType="application/vnd.openxmlformats-package.relationships+xml"/>
  <Override PartName="/ppt/slideLayouts/_rels/slideLayout113.xml.rels" ContentType="application/vnd.openxmlformats-package.relationships+xml"/>
  <Override PartName="/ppt/slideLayouts/_rels/slideLayout109.xml.rels" ContentType="application/vnd.openxmlformats-package.relationships+xml"/>
  <Override PartName="/ppt/slideLayouts/_rels/slideLayout122.xml.rels" ContentType="application/vnd.openxmlformats-package.relationships+xml"/>
  <Override PartName="/ppt/slideLayouts/_rels/slideLayout225.xml.rels" ContentType="application/vnd.openxmlformats-package.relationships+xml"/>
  <Override PartName="/ppt/slideLayouts/_rels/slideLayout27.xml.rels" ContentType="application/vnd.openxmlformats-package.relationships+xml"/>
  <Override PartName="/ppt/slideLayouts/_rels/slideLayout213.xml.rels" ContentType="application/vnd.openxmlformats-package.relationships+xml"/>
  <Override PartName="/ppt/slideLayouts/_rels/slideLayout110.xml.rels" ContentType="application/vnd.openxmlformats-package.relationships+xml"/>
  <Override PartName="/ppt/slideLayouts/_rels/slideLayout103.xml.rels" ContentType="application/vnd.openxmlformats-package.relationships+xml"/>
  <Override PartName="/ppt/slideLayouts/_rels/slideLayout4.xml.rels" ContentType="application/vnd.openxmlformats-package.relationships+xml"/>
  <Override PartName="/ppt/slideLayouts/_rels/slideLayout78.xml.rels" ContentType="application/vnd.openxmlformats-package.relationships+xml"/>
  <Override PartName="/ppt/slideLayouts/_rels/slideLayout87.xml.rels" ContentType="application/vnd.openxmlformats-package.relationships+xml"/>
  <Override PartName="/ppt/slideLayouts/_rels/slideLayout107.xml.rels" ContentType="application/vnd.openxmlformats-package.relationships+xml"/>
  <Override PartName="/ppt/slideLayouts/_rels/slideLayout98.xml.rels" ContentType="application/vnd.openxmlformats-package.relationships+xml"/>
  <Override PartName="/ppt/slideLayouts/_rels/slideLayout28.xml.rels" ContentType="application/vnd.openxmlformats-package.relationships+xml"/>
  <Override PartName="/ppt/slideLayouts/_rels/slideLayout70.xml.rels" ContentType="application/vnd.openxmlformats-package.relationships+xml"/>
  <Override PartName="/ppt/slideLayouts/_rels/slideLayout174.xml.rels" ContentType="application/vnd.openxmlformats-package.relationships+xml"/>
  <Override PartName="/ppt/slideLayouts/_rels/slideLayout26.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119.xml.rels" ContentType="application/vnd.openxmlformats-package.relationships+xml"/>
  <Override PartName="/ppt/slideLayouts/_rels/slideLayout84.xml.rels" ContentType="application/vnd.openxmlformats-package.relationships+xml"/>
  <Override PartName="/ppt/slideLayouts/_rels/slideLayout188.xml.rels" ContentType="application/vnd.openxmlformats-package.relationships+xml"/>
  <Override PartName="/ppt/slideLayouts/_rels/slideLayout226.xml.rels" ContentType="application/vnd.openxmlformats-package.relationships+xml"/>
  <Override PartName="/ppt/slideLayouts/_rels/slideLayout140.xml.rels" ContentType="application/vnd.openxmlformats-package.relationships+xml"/>
  <Override PartName="/ppt/slideLayouts/_rels/slideLayout189.xml.rels" ContentType="application/vnd.openxmlformats-package.relationships+xml"/>
  <Override PartName="/ppt/slideLayouts/_rels/slideLayout85.xml.rels" ContentType="application/vnd.openxmlformats-package.relationships+xml"/>
  <Override PartName="/ppt/slideLayouts/_rels/slideLayout141.xml.rels" ContentType="application/vnd.openxmlformats-package.relationships+xml"/>
  <Override PartName="/ppt/slideLayouts/_rels/slideLayout227.xml.rels" ContentType="application/vnd.openxmlformats-package.relationships+xml"/>
  <Override PartName="/ppt/slideLayouts/_rels/slideLayout132.xml.rels" ContentType="application/vnd.openxmlformats-package.relationships+xml"/>
  <Override PartName="/ppt/slideLayouts/_rels/slideLayout151.xml.rels" ContentType="application/vnd.openxmlformats-package.relationships+xml"/>
  <Override PartName="/ppt/slideLayouts/_rels/slideLayout133.xml.rels" ContentType="application/vnd.openxmlformats-package.relationships+xml"/>
  <Override PartName="/ppt/slideLayouts/_rels/slideLayout142.xml.rels" ContentType="application/vnd.openxmlformats-package.relationships+xml"/>
  <Override PartName="/ppt/slideLayouts/_rels/slideLayout228.xml.rels" ContentType="application/vnd.openxmlformats-package.relationships+xml"/>
  <Override PartName="/ppt/slideLayouts/_rels/slideLayout152.xml.rels" ContentType="application/vnd.openxmlformats-package.relationships+xml"/>
  <Override PartName="/ppt/slideLayouts/_rels/slideLayout143.xml.rels" ContentType="application/vnd.openxmlformats-package.relationships+xml"/>
  <Override PartName="/ppt/slideLayouts/_rels/slideLayout153.xml.rels" ContentType="application/vnd.openxmlformats-package.relationships+xml"/>
  <Override PartName="/ppt/slideLayouts/_rels/slideLayout209.xml.rels" ContentType="application/vnd.openxmlformats-package.relationships+xml"/>
  <Override PartName="/ppt/slideLayouts/_rels/slideLayout106.xml.rels" ContentType="application/vnd.openxmlformats-package.relationships+xml"/>
  <Override PartName="/ppt/slideLayouts/_rels/slideLayout97.xml.rels" ContentType="application/vnd.openxmlformats-package.relationships+xml"/>
  <Override PartName="/ppt/slideLayouts/_rels/slideLayout216.xml.rels" ContentType="application/vnd.openxmlformats-package.relationships+xml"/>
  <Override PartName="/ppt/slideLayouts/_rels/slideLayout130.xml.rels" ContentType="application/vnd.openxmlformats-package.relationships+xml"/>
  <Override PartName="/ppt/slideLayouts/_rels/slideLayout179.xml.rels" ContentType="application/vnd.openxmlformats-package.relationships+xml"/>
  <Override PartName="/ppt/slideLayouts/_rels/slideLayout75.xml.rels" ContentType="application/vnd.openxmlformats-package.relationships+xml"/>
  <Override PartName="/ppt/slideLayouts/_rels/slideLayout150.xml.rels" ContentType="application/vnd.openxmlformats-package.relationships+xml"/>
  <Override PartName="/ppt/slideLayouts/_rels/slideLayout61.xml.rels" ContentType="application/vnd.openxmlformats-package.relationships+xml"/>
  <Override PartName="/ppt/slideLayouts/_rels/slideLayout165.xml.rels" ContentType="application/vnd.openxmlformats-package.relationships+xml"/>
  <Override PartName="/ppt/slideLayouts/_rels/slideLayout191.xml.rels" ContentType="application/vnd.openxmlformats-package.relationships+xml"/>
  <Override PartName="/ppt/slideLayouts/_rels/slideLayout7.xml.rels" ContentType="application/vnd.openxmlformats-package.relationships+xml"/>
  <Override PartName="/ppt/slideLayouts/_rels/slideLayout13.xml.rels" ContentType="application/vnd.openxmlformats-package.relationships+xml"/>
  <Override PartName="/ppt/slideLayouts/_rels/slideLayout161.xml.rels" ContentType="application/vnd.openxmlformats-package.relationships+xml"/>
  <Override PartName="/ppt/slideLayouts/_rels/slideLayout117.xml.rels" ContentType="application/vnd.openxmlformats-package.relationships+xml"/>
  <Override PartName="/ppt/slideLayouts/_rels/slideLayout62.xml.rels" ContentType="application/vnd.openxmlformats-package.relationships+xml"/>
  <Override PartName="/ppt/slideLayouts/_rels/slideLayout166.xml.rels" ContentType="application/vnd.openxmlformats-package.relationships+xml"/>
  <Override PartName="/ppt/slideLayouts/_rels/slideLayout208.xml.rels" ContentType="application/vnd.openxmlformats-package.relationships+xml"/>
  <Override PartName="/ppt/slideLayouts/_rels/slideLayout96.xml.rels" ContentType="application/vnd.openxmlformats-package.relationships+xml"/>
  <Override PartName="/ppt/slideLayouts/_rels/slideLayout118.xml.rels" ContentType="application/vnd.openxmlformats-package.relationships+xml"/>
  <Override PartName="/ppt/slideLayouts/_rels/slideLayout162.xml.rels" ContentType="application/vnd.openxmlformats-package.relationships+xml"/>
  <Override PartName="/ppt/slideLayouts/_rels/slideLayout74.xml.rels" ContentType="application/vnd.openxmlformats-package.relationships+xml"/>
  <Override PartName="/ppt/slideLayouts/_rels/slideLayout178.xml.rels" ContentType="application/vnd.openxmlformats-package.relationships+xml"/>
  <Override PartName="/ppt/slideLayouts/_rels/slideLayout63.xml.rels" ContentType="application/vnd.openxmlformats-package.relationships+xml"/>
  <Override PartName="/ppt/slideLayouts/_rels/slideLayout167.xml.rels" ContentType="application/vnd.openxmlformats-package.relationships+xml"/>
  <Override PartName="/ppt/slideLayouts/_rels/slideLayout182.xml.rels" ContentType="application/vnd.openxmlformats-package.relationships+xml"/>
  <Override PartName="/ppt/slideLayouts/_rels/slideLayout138.xml.rels" ContentType="application/vnd.openxmlformats-package.relationships+xml"/>
  <Override PartName="/ppt/slideLayouts/_rels/slideLayout34.xml.rels" ContentType="application/vnd.openxmlformats-package.relationships+xml"/>
  <Override PartName="/ppt/slideLayouts/_rels/slideLayout220.xml.rels" ContentType="application/vnd.openxmlformats-package.relationships+xml"/>
  <Override PartName="/ppt/slideLayouts/_rels/slideLayout168.xml.rels" ContentType="application/vnd.openxmlformats-package.relationships+xml"/>
  <Override PartName="/ppt/slideLayouts/_rels/slideLayout206.xml.rels" ContentType="application/vnd.openxmlformats-package.relationships+xml"/>
  <Override PartName="/ppt/slideLayouts/_rels/slideLayout198.xml.rels" ContentType="application/vnd.openxmlformats-package.relationships+xml"/>
  <Override PartName="/ppt/slideLayouts/_rels/slideLayout94.xml.rels" ContentType="application/vnd.openxmlformats-package.relationships+xml"/>
  <Override PartName="/ppt/slideLayouts/_rels/slideLayout207.xml.rels" ContentType="application/vnd.openxmlformats-package.relationships+xml"/>
  <Override PartName="/ppt/slideLayouts/_rels/slideLayout95.xml.rels" ContentType="application/vnd.openxmlformats-package.relationships+xml"/>
  <Override PartName="/ppt/slideLayouts/_rels/slideLayout199.xml.rels" ContentType="application/vnd.openxmlformats-package.relationships+xml"/>
  <Override PartName="/ppt/slideLayouts/_rels/slideLayout200.xml.rels" ContentType="application/vnd.openxmlformats-package.relationships+xml"/>
  <Override PartName="/ppt/slideLayouts/_rels/slideLayout8.xml.rels" ContentType="application/vnd.openxmlformats-package.relationships+xml"/>
  <Override PartName="/ppt/slideLayouts/_rels/slideLayout192.xml.rels" ContentType="application/vnd.openxmlformats-package.relationships+xml"/>
  <Override PartName="/ppt/slideLayouts/_rels/slideLayout164.xml.rels" ContentType="application/vnd.openxmlformats-package.relationships+xml"/>
  <Override PartName="/ppt/slideLayouts/_rels/slideLayout60.xml.rels" ContentType="application/vnd.openxmlformats-package.relationships+xml"/>
  <Override PartName="/ppt/slideLayouts/slideLayout124.xml" ContentType="application/vnd.openxmlformats-officedocument.presentationml.slideLayout+xml"/>
  <Override PartName="/ppt/slideLayouts/slideLayout192.xml" ContentType="application/vnd.openxmlformats-officedocument.presentationml.slideLayout+xml"/>
  <Override PartName="/ppt/slideLayouts/slideLayout123.xml" ContentType="application/vnd.openxmlformats-officedocument.presentationml.slideLayout+xml"/>
  <Override PartName="/ppt/slideLayouts/slideLayout191.xml" ContentType="application/vnd.openxmlformats-officedocument.presentationml.slideLayout+xml"/>
  <Override PartName="/ppt/slideLayouts/slideLayout122.xml" ContentType="application/vnd.openxmlformats-officedocument.presentationml.slideLayout+xml"/>
  <Override PartName="/ppt/slideLayouts/slideLayout190.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4.xml" ContentType="application/vnd.openxmlformats-officedocument.presentationml.slideLayout+xml"/>
  <Override PartName="/ppt/slideLayouts/slideLayout182.xml" ContentType="application/vnd.openxmlformats-officedocument.presentationml.slideLayout+xml"/>
  <Override PartName="/ppt/slideLayouts/slideLayout113.xml" ContentType="application/vnd.openxmlformats-officedocument.presentationml.slideLayout+xml"/>
  <Override PartName="/ppt/slideLayouts/slideLayout181.xml" ContentType="application/vnd.openxmlformats-officedocument.presentationml.slideLayout+xml"/>
  <Override PartName="/ppt/slideLayouts/slideLayout112.xml" ContentType="application/vnd.openxmlformats-officedocument.presentationml.slideLayout+xml"/>
  <Override PartName="/ppt/slideLayouts/slideLayout180.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77.xml" ContentType="application/vnd.openxmlformats-officedocument.presentationml.slideLayout+xml"/>
  <Override PartName="/ppt/slideLayouts/slideLayout108.xml" ContentType="application/vnd.openxmlformats-officedocument.presentationml.slideLayout+xml"/>
  <Override PartName="/ppt/slideLayouts/slideLayout176.xml" ContentType="application/vnd.openxmlformats-officedocument.presentationml.slideLayout+xml"/>
  <Override PartName="/ppt/slideLayouts/slideLayout107.xml" ContentType="application/vnd.openxmlformats-officedocument.presentationml.slideLayout+xml"/>
  <Override PartName="/ppt/slideLayouts/slideLayout175.xml" ContentType="application/vnd.openxmlformats-officedocument.presentationml.slideLayout+xml"/>
  <Override PartName="/ppt/slideLayouts/slideLayout106.xml" ContentType="application/vnd.openxmlformats-officedocument.presentationml.slideLayout+xml"/>
  <Override PartName="/ppt/slideLayouts/slideLayout174.xml" ContentType="application/vnd.openxmlformats-officedocument.presentationml.slideLayout+xml"/>
  <Override PartName="/ppt/slideLayouts/slideLayout105.xml" ContentType="application/vnd.openxmlformats-officedocument.presentationml.slideLayout+xml"/>
  <Override PartName="/ppt/slideLayouts/slideLayout173.xml" ContentType="application/vnd.openxmlformats-officedocument.presentationml.slideLayout+xml"/>
  <Override PartName="/ppt/slideLayouts/slideLayout104.xml" ContentType="application/vnd.openxmlformats-officedocument.presentationml.slideLayout+xml"/>
  <Override PartName="/ppt/slideLayouts/slideLayout172.xml" ContentType="application/vnd.openxmlformats-officedocument.presentationml.slideLayout+xml"/>
  <Override PartName="/ppt/slideLayouts/slideLayout103.xml" ContentType="application/vnd.openxmlformats-officedocument.presentationml.slideLayout+xml"/>
  <Override PartName="/ppt/slideLayouts/slideLayout171.xml" ContentType="application/vnd.openxmlformats-officedocument.presentationml.slideLayout+xml"/>
  <Override PartName="/ppt/slideLayouts/slideLayout102.xml" ContentType="application/vnd.openxmlformats-officedocument.presentationml.slideLayout+xml"/>
  <Override PartName="/ppt/slideLayouts/slideLayout170.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5.xml" ContentType="application/vnd.openxmlformats-officedocument.presentationml.slideLayout+xml"/>
  <Override PartName="/ppt/slideLayouts/slideLayout98.xml" ContentType="application/vnd.openxmlformats-officedocument.presentationml.slideLayout+xml"/>
  <Override PartName="/ppt/slideLayouts/slideLayout4.xml" ContentType="application/vnd.openxmlformats-officedocument.presentationml.slideLayout+xml"/>
  <Override PartName="/ppt/slideLayouts/slideLayout97.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96.xml" ContentType="application/vnd.openxmlformats-officedocument.presentationml.slideLayout+xml"/>
  <Override PartName="/ppt/slideLayouts/slideLayout28.xml" ContentType="application/vnd.openxmlformats-officedocument.presentationml.slideLayout+xml"/>
  <Override PartName="/ppt/slideLayouts/slideLayout2.xml" ContentType="application/vnd.openxmlformats-officedocument.presentationml.slideLayout+xml"/>
  <Override PartName="/ppt/slideLayouts/slideLayout95.xml" ContentType="application/vnd.openxmlformats-officedocument.presentationml.slideLayout+xml"/>
  <Override PartName="/ppt/slideLayouts/slideLayout1.xml" ContentType="application/vnd.openxmlformats-officedocument.presentationml.slideLayout+xml"/>
  <Override PartName="/ppt/slideLayouts/slideLayout27.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19.xml" ContentType="application/vnd.openxmlformats-officedocument.presentationml.slideLayout+xml"/>
  <Override PartName="/ppt/slideLayouts/slideLayout86.xml" ContentType="application/vnd.openxmlformats-officedocument.presentationml.slideLayout+xml"/>
  <Override PartName="/ppt/slideLayouts/slideLayout18.xml" ContentType="application/vnd.openxmlformats-officedocument.presentationml.slideLayout+xml"/>
  <Override PartName="/ppt/slideLayouts/slideLayout85.xml" ContentType="application/vnd.openxmlformats-officedocument.presentationml.slideLayout+xml"/>
  <Override PartName="/ppt/slideLayouts/slideLayout17.xml" ContentType="application/vnd.openxmlformats-officedocument.presentationml.slideLayout+xml"/>
  <Override PartName="/ppt/slideLayouts/slideLayout79.xml" ContentType="application/vnd.openxmlformats-officedocument.presentationml.slideLayout+xml"/>
  <Override PartName="/ppt/slideLayouts/slideLayout224.xml" ContentType="application/vnd.openxmlformats-officedocument.presentationml.slideLayout+xml"/>
  <Override PartName="/ppt/slideLayouts/slideLayout78.xml" ContentType="application/vnd.openxmlformats-officedocument.presentationml.slideLayout+xml"/>
  <Override PartName="/ppt/slideLayouts/slideLayout223.xml" ContentType="application/vnd.openxmlformats-officedocument.presentationml.slideLayout+xml"/>
  <Override PartName="/ppt/slideLayouts/slideLayout77.xml" ContentType="application/vnd.openxmlformats-officedocument.presentationml.slideLayout+xml"/>
  <Override PartName="/ppt/slideLayouts/slideLayout222.xml" ContentType="application/vnd.openxmlformats-officedocument.presentationml.slideLayout+xml"/>
  <Override PartName="/ppt/slideLayouts/slideLayout76.xml" ContentType="application/vnd.openxmlformats-officedocument.presentationml.slideLayout+xml"/>
  <Override PartName="/ppt/slideLayouts/slideLayout221.xml" ContentType="application/vnd.openxmlformats-officedocument.presentationml.slideLayout+xml"/>
  <Override PartName="/ppt/slideLayouts/slideLayout75.xml" ContentType="application/vnd.openxmlformats-officedocument.presentationml.slideLayout+xml"/>
  <Override PartName="/ppt/slideLayouts/slideLayout220.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214.xml" ContentType="application/vnd.openxmlformats-officedocument.presentationml.slideLayout+xml"/>
  <Override PartName="/ppt/slideLayouts/slideLayout68.xml" ContentType="application/vnd.openxmlformats-officedocument.presentationml.slideLayout+xml"/>
  <Override PartName="/ppt/slideLayouts/slideLayout213.xml" ContentType="application/vnd.openxmlformats-officedocument.presentationml.slideLayout+xml"/>
  <Override PartName="/ppt/slideLayouts/slideLayout67.xml" ContentType="application/vnd.openxmlformats-officedocument.presentationml.slideLayout+xml"/>
  <Override PartName="/ppt/slideLayouts/slideLayout212.xml" ContentType="application/vnd.openxmlformats-officedocument.presentationml.slideLayout+xml"/>
  <Override PartName="/ppt/slideLayouts/slideLayout66.xml" ContentType="application/vnd.openxmlformats-officedocument.presentationml.slideLayout+xml"/>
  <Override PartName="/ppt/slideLayouts/slideLayout211.xml" ContentType="application/vnd.openxmlformats-officedocument.presentationml.slideLayout+xml"/>
  <Override PartName="/ppt/slideLayouts/slideLayout65.xml" ContentType="application/vnd.openxmlformats-officedocument.presentationml.slideLayout+xml"/>
  <Override PartName="/ppt/slideLayouts/slideLayout210.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94.xml" ContentType="application/vnd.openxmlformats-officedocument.presentationml.slideLayout+xml"/>
  <Override PartName="/ppt/slideLayouts/slideLayout26.xml" ContentType="application/vnd.openxmlformats-officedocument.presentationml.slideLayout+xml"/>
  <Override PartName="/ppt/slideLayouts/slideLayout93.xml" ContentType="application/vnd.openxmlformats-officedocument.presentationml.slideLayout+xml"/>
  <Override PartName="/ppt/slideLayouts/slideLayout25.xml" ContentType="application/vnd.openxmlformats-officedocument.presentationml.slideLayout+xml"/>
  <Override PartName="/ppt/slideLayouts/slideLayout81.xml" ContentType="application/vnd.openxmlformats-officedocument.presentationml.slideLayout+xml"/>
  <Override PartName="/ppt/slideLayouts/slideLayout13.xml" ContentType="application/vnd.openxmlformats-officedocument.presentationml.slideLayout+xml"/>
  <Override PartName="/ppt/slideLayouts/slideLayout16.xml" ContentType="application/vnd.openxmlformats-officedocument.presentationml.slideLayout+xml"/>
  <Override PartName="/ppt/slideLayouts/slideLayout84.xml" ContentType="application/vnd.openxmlformats-officedocument.presentationml.slideLayout+xml"/>
  <Override PartName="/ppt/slideLayouts/slideLayout80.xml" ContentType="application/vnd.openxmlformats-officedocument.presentationml.slideLayout+xml"/>
  <Override PartName="/ppt/slideLayouts/slideLayout12.xml" ContentType="application/vnd.openxmlformats-officedocument.presentationml.slideLayout+xml"/>
  <Override PartName="/ppt/slideLayouts/slideLayout15.xml" ContentType="application/vnd.openxmlformats-officedocument.presentationml.slideLayout+xml"/>
  <Override PartName="/ppt/slideLayouts/slideLayout83.xml" ContentType="application/vnd.openxmlformats-officedocument.presentationml.slideLayout+xml"/>
  <Override PartName="/ppt/slideLayouts/slideLayout119.xml" ContentType="application/vnd.openxmlformats-officedocument.presentationml.slideLayout+xml"/>
  <Override PartName="/ppt/slideLayouts/slideLayout187.xml" ContentType="application/vnd.openxmlformats-officedocument.presentationml.slideLayout+xml"/>
  <Override PartName="/ppt/slideLayouts/slideLayout14.xml" ContentType="application/vnd.openxmlformats-officedocument.presentationml.slideLayout+xml"/>
  <Override PartName="/ppt/slideLayouts/slideLayout82.xml" ContentType="application/vnd.openxmlformats-officedocument.presentationml.slideLayout+xml"/>
  <Override PartName="/ppt/slideLayouts/slideLayout132.xml" ContentType="application/vnd.openxmlformats-officedocument.presentationml.slideLayout+xml"/>
  <Override PartName="/ppt/slideLayouts/slideLayout137.xml" ContentType="application/vnd.openxmlformats-officedocument.presentationml.slideLayout+xml"/>
  <Override PartName="/ppt/slideLayouts/slideLayout32.xml" ContentType="application/vnd.openxmlformats-officedocument.presentationml.slideLayout+xml"/>
  <Override PartName="/ppt/slideLayouts/slideLayout138.xml" ContentType="application/vnd.openxmlformats-officedocument.presentationml.slideLayout+xml"/>
  <Override PartName="/ppt/slideLayouts/slideLayout33.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40.xml" ContentType="application/vnd.openxmlformats-officedocument.presentationml.slideLayout+xml"/>
  <Override PartName="/ppt/slideLayouts/slideLayout146.xml" ContentType="application/vnd.openxmlformats-officedocument.presentationml.slideLayout+xml"/>
  <Override PartName="/ppt/slideLayouts/slideLayout41.xml" ContentType="application/vnd.openxmlformats-officedocument.presentationml.slideLayout+xml"/>
  <Override PartName="/ppt/slideLayouts/slideLayout147.xml" ContentType="application/vnd.openxmlformats-officedocument.presentationml.slideLayout+xml"/>
  <Override PartName="/ppt/slideLayouts/slideLayout42.xml" ContentType="application/vnd.openxmlformats-officedocument.presentationml.slideLayout+xml"/>
  <Override PartName="/ppt/slideLayouts/slideLayout148.xml" ContentType="application/vnd.openxmlformats-officedocument.presentationml.slideLayout+xml"/>
  <Override PartName="/ppt/slideLayouts/slideLayout43.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50.xml" ContentType="application/vnd.openxmlformats-officedocument.presentationml.slideLayout+xml"/>
  <Override PartName="/ppt/slideLayouts/slideLayout156.xml" ContentType="application/vnd.openxmlformats-officedocument.presentationml.slideLayout+xml"/>
  <Override PartName="/ppt/slideLayouts/slideLayout51.xml" ContentType="application/vnd.openxmlformats-officedocument.presentationml.slideLayout+xml"/>
  <Override PartName="/ppt/slideLayouts/slideLayout157.xml" ContentType="application/vnd.openxmlformats-officedocument.presentationml.slideLayout+xml"/>
  <Override PartName="/ppt/slideLayouts/slideLayout52.xml" ContentType="application/vnd.openxmlformats-officedocument.presentationml.slideLayout+xml"/>
  <Override PartName="/ppt/slideLayouts/slideLayout158.xml" ContentType="application/vnd.openxmlformats-officedocument.presentationml.slideLayout+xml"/>
  <Override PartName="/ppt/slideLayouts/slideLayout53.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164.xml" ContentType="application/vnd.openxmlformats-officedocument.presentationml.slideLayout+xml"/>
  <Override PartName="/ppt/slideLayouts/slideLayout217.xml" ContentType="application/vnd.openxmlformats-officedocument.presentationml.slideLayout+xml"/>
  <Override PartName="/ppt/slideLayouts/slideLayout206.xml" ContentType="application/vnd.openxmlformats-officedocument.presentationml.slideLayout+xml"/>
  <Override PartName="/ppt/slideLayouts/slideLayout49.xml" ContentType="application/vnd.openxmlformats-officedocument.presentationml.slideLayout+xml"/>
  <Override PartName="/ppt/slideLayouts/slideLayout165.xml" ContentType="application/vnd.openxmlformats-officedocument.presentationml.slideLayout+xml"/>
  <Override PartName="/ppt/slideLayouts/slideLayout218.xml" ContentType="application/vnd.openxmlformats-officedocument.presentationml.slideLayout+xml"/>
  <Override PartName="/ppt/slideLayouts/slideLayout159.xml" ContentType="application/vnd.openxmlformats-officedocument.presentationml.slideLayout+xml"/>
  <Override PartName="/ppt/slideLayouts/slideLayout54.xml" ContentType="application/vnd.openxmlformats-officedocument.presentationml.slideLayout+xml"/>
  <Override PartName="/ppt/slideLayouts/slideLayout200.xml" ContentType="application/vnd.openxmlformats-officedocument.presentationml.slideLayout+xml"/>
  <Override PartName="/ppt/slideLayouts/slideLayout198.xml" ContentType="application/vnd.openxmlformats-officedocument.presentationml.slideLayout+xml"/>
  <Override PartName="/ppt/slideLayouts/slideLayout35.xml" ContentType="application/vnd.openxmlformats-officedocument.presentationml.slideLayout+xml"/>
  <Override PartName="/ppt/slideLayouts/slideLayout133.xml" ContentType="application/vnd.openxmlformats-officedocument.presentationml.slideLayout+xml"/>
  <Override PartName="/ppt/slideLayouts/slideLayout225.xml" ContentType="application/vnd.openxmlformats-officedocument.presentationml.slideLayout+xml"/>
  <Override PartName="/ppt/slideLayouts/slideLayout179.xml" ContentType="application/vnd.openxmlformats-officedocument.presentationml.slideLayout+xml"/>
  <Override PartName="/ppt/slideLayouts/slideLayout134.xml" ContentType="application/vnd.openxmlformats-officedocument.presentationml.slideLayout+xml"/>
  <Override PartName="/ppt/slideLayouts/slideLayout226.xml" ContentType="application/vnd.openxmlformats-officedocument.presentationml.slideLayout+xml"/>
  <Override PartName="/ppt/slideLayouts/slideLayout199.xml" ContentType="application/vnd.openxmlformats-officedocument.presentationml.slideLayout+xml"/>
  <Override PartName="/ppt/slideLayouts/slideLayout36.xml" ContentType="application/vnd.openxmlformats-officedocument.presentationml.slideLayout+xml"/>
  <Override PartName="/ppt/slideLayouts/slideLayout162.xml" ContentType="application/vnd.openxmlformats-officedocument.presentationml.slideLayout+xml"/>
  <Override PartName="/ppt/slideLayouts/slideLayout215.xml" ContentType="application/vnd.openxmlformats-officedocument.presentationml.slideLayout+xml"/>
  <Override PartName="/ppt/slideLayouts/slideLayout169.xml" ContentType="application/vnd.openxmlformats-officedocument.presentationml.slideLayout+xml"/>
  <Override PartName="/ppt/slideLayouts/slideLayout135.xml" ContentType="application/vnd.openxmlformats-officedocument.presentationml.slideLayout+xml"/>
  <Override PartName="/ppt/slideLayouts/slideLayout30.xml" ContentType="application/vnd.openxmlformats-officedocument.presentationml.slideLayout+xml"/>
  <Override PartName="/ppt/slideLayouts/slideLayout227.xml" ContentType="application/vnd.openxmlformats-officedocument.presentationml.slideLayout+xml"/>
  <Override PartName="/ppt/slideLayouts/slideLayout163.xml" ContentType="application/vnd.openxmlformats-officedocument.presentationml.slideLayout+xml"/>
  <Override PartName="/ppt/slideLayouts/slideLayout216.xml" ContentType="application/vnd.openxmlformats-officedocument.presentationml.slideLayout+xml"/>
  <Override PartName="/ppt/slideLayouts/slideLayout136.xml" ContentType="application/vnd.openxmlformats-officedocument.presentationml.slideLayout+xml"/>
  <Override PartName="/ppt/slideLayouts/slideLayout31.xml" ContentType="application/vnd.openxmlformats-officedocument.presentationml.slideLayout+xml"/>
  <Override PartName="/ppt/slideLayouts/slideLayout228.xml" ContentType="application/vnd.openxmlformats-officedocument.presentationml.slideLayout+xml"/>
  <Override PartName="/ppt/slideLayouts/slideLayout130.xml" ContentType="application/vnd.openxmlformats-officedocument.presentationml.slideLayout+xml"/>
  <Override PartName="/ppt/slideLayouts/slideLayout207.xml" ContentType="application/vnd.openxmlformats-officedocument.presentationml.slideLayout+xml"/>
  <Override PartName="/ppt/slideLayouts/slideLayout139.xml" ContentType="application/vnd.openxmlformats-officedocument.presentationml.slideLayout+xml"/>
  <Override PartName="/ppt/slideLayouts/slideLayout34.xml" ContentType="application/vnd.openxmlformats-officedocument.presentationml.slideLayout+xml"/>
  <Override PartName="/ppt/slideLayouts/slideLayout178.xml" ContentType="application/vnd.openxmlformats-officedocument.presentationml.slideLayout+xml"/>
  <Override PartName="/ppt/slideLayouts/slideLayout205.xml" ContentType="application/vnd.openxmlformats-officedocument.presentationml.slideLayout+xml"/>
  <Override PartName="/ppt/slideLayouts/slideLayout48.xml" ContentType="application/vnd.openxmlformats-officedocument.presentationml.slideLayout+xml"/>
  <Override PartName="/ppt/slideLayouts/slideLayout189.xml" ContentType="application/vnd.openxmlformats-officedocument.presentationml.slideLayout+xml"/>
  <Override PartName="/ppt/slideLayouts/slideLayout149.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188.xml" ContentType="application/vnd.openxmlformats-officedocument.presentationml.slideLayout+xml"/>
  <Override PartName="/ppt/slideLayouts/slideLayout168.xml" ContentType="application/vnd.openxmlformats-officedocument.presentationml.slideLayout+xml"/>
  <Override PartName="/ppt/slideLayouts/slideLayout167.xml" ContentType="application/vnd.openxmlformats-officedocument.presentationml.slideLayout+xml"/>
  <Override PartName="/ppt/slideLayouts/slideLayout219.xml" ContentType="application/vnd.openxmlformats-officedocument.presentationml.slideLayout+xml"/>
  <Override PartName="/ppt/slideLayouts/slideLayout166.xml" ContentType="application/vnd.openxmlformats-officedocument.presentationml.slideLayout+xml"/>
  <Override PartName="/ppt/slideLayouts/slideLayout131.xml" ContentType="application/vnd.openxmlformats-officedocument.presentationml.slideLayout+xml"/>
  <Override PartName="/ppt/slideLayouts/slideLayout197.xml" ContentType="application/vnd.openxmlformats-officedocument.presentationml.slideLayout+xml"/>
  <Override PartName="/ppt/slideLayouts/slideLayout129.xml" ContentType="application/vnd.openxmlformats-officedocument.presentationml.slideLayout+xml"/>
  <Override PartName="/ppt/slideLayouts/slideLayout196.xml" ContentType="application/vnd.openxmlformats-officedocument.presentationml.slideLayout+xml"/>
  <Override PartName="/ppt/slideLayouts/slideLayout128.xml" ContentType="application/vnd.openxmlformats-officedocument.presentationml.slideLayout+xml"/>
  <Override PartName="/ppt/slideLayouts/slideLayout91.xml" ContentType="application/vnd.openxmlformats-officedocument.presentationml.slideLayout+xml"/>
  <Override PartName="/ppt/slideLayouts/slideLayout23.xml" ContentType="application/vnd.openxmlformats-officedocument.presentationml.slideLayout+xml"/>
  <Override PartName="/ppt/slideLayouts/slideLayout201.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58.xml" ContentType="application/vnd.openxmlformats-officedocument.presentationml.slideLayout+xml"/>
  <Override PartName="/ppt/slideLayouts/slideLayout203.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186.xml" ContentType="application/vnd.openxmlformats-officedocument.presentationml.slideLayout+xml"/>
  <Override PartName="/ppt/slideLayouts/slideLayout118.xml" ContentType="application/vnd.openxmlformats-officedocument.presentationml.slideLayout+xml"/>
  <Override PartName="/ppt/slideLayouts/slideLayout90.xml" ContentType="application/vnd.openxmlformats-officedocument.presentationml.slideLayout+xml"/>
  <Override PartName="/ppt/slideLayouts/slideLayout22.xml" ContentType="application/vnd.openxmlformats-officedocument.presentationml.slideLayout+xml"/>
  <Override PartName="/ppt/slideLayouts/slideLayout195.xml" ContentType="application/vnd.openxmlformats-officedocument.presentationml.slideLayout+xml"/>
  <Override PartName="/ppt/slideLayouts/slideLayout127.xml" ContentType="application/vnd.openxmlformats-officedocument.presentationml.slideLayout+xml"/>
  <Override PartName="/ppt/slideLayouts/slideLayout185.xml" ContentType="application/vnd.openxmlformats-officedocument.presentationml.slideLayout+xml"/>
  <Override PartName="/ppt/slideLayouts/slideLayout117.xml" ContentType="application/vnd.openxmlformats-officedocument.presentationml.slideLayout+xml"/>
  <Override PartName="/ppt/slideLayouts/slideLayout11.xml" ContentType="application/vnd.openxmlformats-officedocument.presentationml.slideLayout+xml"/>
  <Override PartName="/ppt/slideLayouts/slideLayout116.xml" ContentType="application/vnd.openxmlformats-officedocument.presentationml.slideLayout+xml"/>
  <Override PartName="/ppt/slideLayouts/slideLayout184.xml" ContentType="application/vnd.openxmlformats-officedocument.presentationml.slideLayout+xml"/>
  <Override PartName="/ppt/slideLayouts/slideLayout21.xml" ContentType="application/vnd.openxmlformats-officedocument.presentationml.slideLayout+xml"/>
  <Override PartName="/ppt/slideLayouts/slideLayout194.xml" ContentType="application/vnd.openxmlformats-officedocument.presentationml.slideLayout+xml"/>
  <Override PartName="/ppt/slideLayouts/slideLayout126.xml" ContentType="application/vnd.openxmlformats-officedocument.presentationml.slideLayout+xml"/>
  <Override PartName="/ppt/slideLayouts/slideLayout47.xml" ContentType="application/vnd.openxmlformats-officedocument.presentationml.slideLayout+xml"/>
  <Override PartName="/ppt/slideLayouts/slideLayout9.xml" ContentType="application/vnd.openxmlformats-officedocument.presentationml.slideLayout+xml"/>
  <Override PartName="/ppt/slideLayouts/slideLayout59.xml" ContentType="application/vnd.openxmlformats-officedocument.presentationml.slideLayout+xml"/>
  <Override PartName="/ppt/slideLayouts/slideLayout204.xml" ContentType="application/vnd.openxmlformats-officedocument.presentationml.slideLayout+xml"/>
  <Override PartName="/ppt/slideLayouts/slideLayout10.xml" ContentType="application/vnd.openxmlformats-officedocument.presentationml.slideLayout+xml"/>
  <Override PartName="/ppt/slideLayouts/slideLayout115.xml" ContentType="application/vnd.openxmlformats-officedocument.presentationml.slideLayout+xml"/>
  <Override PartName="/ppt/slideLayouts/slideLayout183.xml" ContentType="application/vnd.openxmlformats-officedocument.presentationml.slideLayout+xml"/>
  <Override PartName="/ppt/slideLayouts/slideLayout20.xml" ContentType="application/vnd.openxmlformats-officedocument.presentationml.slideLayout+xml"/>
  <Override PartName="/ppt/slideLayouts/slideLayout193.xml" ContentType="application/vnd.openxmlformats-officedocument.presentationml.slideLayout+xml"/>
  <Override PartName="/ppt/slideLayouts/slideLayout125.xml" ContentType="application/vnd.openxmlformats-officedocument.presentationml.slideLayout+xml"/>
  <Override PartName="/ppt/slideLayouts/slideLayout24.xml" ContentType="application/vnd.openxmlformats-officedocument.presentationml.slideLayout+xml"/>
  <Override PartName="/ppt/slideLayouts/slideLayout92.xml" ContentType="application/vnd.openxmlformats-officedocument.presentationml.slideLayout+xml"/>
  <Override PartName="/ppt/slideLayouts/slideLayout202.xml" ContentType="application/vnd.openxmlformats-officedocument.presentationml.slideLayout+xml"/>
  <Override PartName="/ppt/slideLayouts/slideLayout57.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41.xml.rels" ContentType="application/vnd.openxmlformats-package.relationships+xml"/>
  <Override PartName="/ppt/slides/_rels/slide34.xml.rels" ContentType="application/vnd.openxmlformats-package.relationships+xml"/>
  <Override PartName="/ppt/slides/_rels/slide29.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37.xml.rels" ContentType="application/vnd.openxmlformats-package.relationships+xml"/>
  <Override PartName="/ppt/slides/_rels/slide2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8.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7.xml.rels" ContentType="application/vnd.openxmlformats-package.relationships+xml"/>
  <Override PartName="/ppt/slides/_rels/slide35.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41.xml" ContentType="application/vnd.openxmlformats-officedocument.presentationml.slide+xml"/>
  <Override PartName="/ppt/slides/slide6.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 id="2147483817" r:id="rId15"/>
    <p:sldMasterId id="2147483830" r:id="rId16"/>
    <p:sldMasterId id="2147483843" r:id="rId17"/>
    <p:sldMasterId id="2147483856" r:id="rId18"/>
    <p:sldMasterId id="2147483869" r:id="rId19"/>
    <p:sldMasterId id="2147483882" r:id="rId20"/>
  </p:sldMasterIdLst>
  <p:notesMasterIdLst>
    <p:notesMasterId r:id="rId21"/>
  </p:notes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Lst>
  <p:sldSz cx="9144000" cy="6858000"/>
  <p:notesSz cx="9928225" cy="6797675"/>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notesMaster" Target="notesMasters/notesMaster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
</Relationships>
</file>

<file path=ppt/notesMasters/_rels/notesMaster1.xml.rels><?xml version="1.0" encoding="UTF-8"?>
<Relationships xmlns="http://schemas.openxmlformats.org/package/2006/relationships"><Relationship Id="rId1" Type="http://schemas.openxmlformats.org/officeDocument/2006/relationships/theme" Target="../theme/theme20.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4"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en-GB" sz="4400" spc="-1" strike="noStrike">
                <a:latin typeface="Arial"/>
              </a:rPr>
              <a:t>Click to move the slide</a:t>
            </a:r>
            <a:endParaRPr b="0" lang="en-GB" sz="4400" spc="-1" strike="noStrike">
              <a:latin typeface="Arial"/>
            </a:endParaRPr>
          </a:p>
        </p:txBody>
      </p:sp>
      <p:sp>
        <p:nvSpPr>
          <p:cNvPr id="815" name="PlaceHolder 2"/>
          <p:cNvSpPr>
            <a:spLocks noGrp="1"/>
          </p:cNvSpPr>
          <p:nvPr>
            <p:ph type="body"/>
          </p:nvPr>
        </p:nvSpPr>
        <p:spPr>
          <a:xfrm>
            <a:off x="756000" y="5078520"/>
            <a:ext cx="6047640" cy="4811040"/>
          </a:xfrm>
          <a:prstGeom prst="rect">
            <a:avLst/>
          </a:prstGeom>
        </p:spPr>
        <p:txBody>
          <a:bodyPr lIns="0" rIns="0" tIns="0" bIns="0">
            <a:noAutofit/>
          </a:bodyPr>
          <a:p>
            <a:r>
              <a:rPr b="0" lang="en-GB" sz="2000" spc="-1" strike="noStrike">
                <a:latin typeface="Arial"/>
              </a:rPr>
              <a:t>Click to edit the notes' format</a:t>
            </a:r>
            <a:endParaRPr b="0" lang="en-GB" sz="2000" spc="-1" strike="noStrike">
              <a:latin typeface="Arial"/>
            </a:endParaRPr>
          </a:p>
        </p:txBody>
      </p:sp>
      <p:sp>
        <p:nvSpPr>
          <p:cNvPr id="816" name="PlaceHolder 3"/>
          <p:cNvSpPr>
            <a:spLocks noGrp="1"/>
          </p:cNvSpPr>
          <p:nvPr>
            <p:ph type="hdr"/>
          </p:nvPr>
        </p:nvSpPr>
        <p:spPr>
          <a:xfrm>
            <a:off x="0" y="0"/>
            <a:ext cx="3280680" cy="534240"/>
          </a:xfrm>
          <a:prstGeom prst="rect">
            <a:avLst/>
          </a:prstGeom>
        </p:spPr>
        <p:txBody>
          <a:bodyPr lIns="0" rIns="0" tIns="0" bIns="0">
            <a:noAutofit/>
          </a:bodyPr>
          <a:p>
            <a:r>
              <a:rPr b="0" lang="en-GB" sz="1400" spc="-1" strike="noStrike">
                <a:latin typeface="Times New Roman"/>
              </a:rPr>
              <a:t>&lt;header&gt;</a:t>
            </a:r>
            <a:endParaRPr b="0" lang="en-GB" sz="1400" spc="-1" strike="noStrike">
              <a:latin typeface="Times New Roman"/>
            </a:endParaRPr>
          </a:p>
        </p:txBody>
      </p:sp>
      <p:sp>
        <p:nvSpPr>
          <p:cNvPr id="817" name="PlaceHolder 4"/>
          <p:cNvSpPr>
            <a:spLocks noGrp="1"/>
          </p:cNvSpPr>
          <p:nvPr>
            <p:ph type="dt"/>
          </p:nvPr>
        </p:nvSpPr>
        <p:spPr>
          <a:xfrm>
            <a:off x="4278960" y="0"/>
            <a:ext cx="3280680" cy="534240"/>
          </a:xfrm>
          <a:prstGeom prst="rect">
            <a:avLst/>
          </a:prstGeom>
        </p:spPr>
        <p:txBody>
          <a:bodyPr lIns="0" rIns="0" tIns="0" bIns="0">
            <a:noAutofit/>
          </a:bodyPr>
          <a:p>
            <a:pPr algn="r"/>
            <a:r>
              <a:rPr b="0" lang="en-GB" sz="1400" spc="-1" strike="noStrike">
                <a:latin typeface="Times New Roman"/>
              </a:rPr>
              <a:t>&lt;date/time&gt;</a:t>
            </a:r>
            <a:endParaRPr b="0" lang="en-GB" sz="1400" spc="-1" strike="noStrike">
              <a:latin typeface="Times New Roman"/>
            </a:endParaRPr>
          </a:p>
        </p:txBody>
      </p:sp>
      <p:sp>
        <p:nvSpPr>
          <p:cNvPr id="818" name="PlaceHolder 5"/>
          <p:cNvSpPr>
            <a:spLocks noGrp="1"/>
          </p:cNvSpPr>
          <p:nvPr>
            <p:ph type="ftr"/>
          </p:nvPr>
        </p:nvSpPr>
        <p:spPr>
          <a:xfrm>
            <a:off x="0" y="10157400"/>
            <a:ext cx="3280680" cy="534240"/>
          </a:xfrm>
          <a:prstGeom prst="rect">
            <a:avLst/>
          </a:prstGeom>
        </p:spPr>
        <p:txBody>
          <a:bodyPr lIns="0" rIns="0" tIns="0" bIns="0" anchor="b">
            <a:noAutofit/>
          </a:bodyPr>
          <a:p>
            <a:r>
              <a:rPr b="0" lang="en-GB" sz="1400" spc="-1" strike="noStrike">
                <a:latin typeface="Times New Roman"/>
              </a:rPr>
              <a:t>&lt;footer&gt;</a:t>
            </a:r>
            <a:endParaRPr b="0" lang="en-GB" sz="1400" spc="-1" strike="noStrike">
              <a:latin typeface="Times New Roman"/>
            </a:endParaRPr>
          </a:p>
        </p:txBody>
      </p:sp>
      <p:sp>
        <p:nvSpPr>
          <p:cNvPr id="819"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88D7AF0A-26B9-4CBE-AFE0-0BDFB74BC233}" type="slidenum">
              <a:rPr b="0" lang="en-GB" sz="1400" spc="-1" strike="noStrike">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6" name="CustomShape 1"/>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pPr>
            <a:fld id="{11A539AD-A344-48FE-B074-5A415959F1F5}" type="slidenum">
              <a:rPr b="0" lang="en-GB" sz="1200" spc="-1" strike="noStrike">
                <a:solidFill>
                  <a:srgbClr val="000000"/>
                </a:solidFill>
                <a:latin typeface="Arial"/>
              </a:rPr>
              <a:t>&lt;number&gt;</a:t>
            </a:fld>
            <a:endParaRPr b="0" lang="en-GB" sz="1200" spc="-1" strike="noStrike">
              <a:latin typeface="Arial"/>
            </a:endParaRPr>
          </a:p>
        </p:txBody>
      </p:sp>
      <p:sp>
        <p:nvSpPr>
          <p:cNvPr id="1017" name="PlaceHolder 2"/>
          <p:cNvSpPr>
            <a:spLocks noGrp="1"/>
          </p:cNvSpPr>
          <p:nvPr>
            <p:ph type="sldImg"/>
          </p:nvPr>
        </p:nvSpPr>
        <p:spPr>
          <a:xfrm>
            <a:off x="3263760" y="509760"/>
            <a:ext cx="3393720" cy="2544120"/>
          </a:xfrm>
          <a:prstGeom prst="rect">
            <a:avLst/>
          </a:prstGeom>
        </p:spPr>
      </p:sp>
      <p:sp>
        <p:nvSpPr>
          <p:cNvPr id="1018" name="PlaceHolder 3"/>
          <p:cNvSpPr>
            <a:spLocks noGrp="1"/>
          </p:cNvSpPr>
          <p:nvPr>
            <p:ph type="body"/>
          </p:nvPr>
        </p:nvSpPr>
        <p:spPr>
          <a:xfrm>
            <a:off x="1324080" y="3229200"/>
            <a:ext cx="7273440" cy="3051720"/>
          </a:xfrm>
          <a:prstGeom prst="rect">
            <a:avLst/>
          </a:prstGeom>
        </p:spPr>
        <p:txBody>
          <a:bodyPr lIns="91080" rIns="91080" tIns="45360" bIns="45360">
            <a:noAutofit/>
          </a:bodyPr>
          <a:p>
            <a:endParaRPr b="0" lang="en-GB" sz="20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4" name="PlaceHolder 1"/>
          <p:cNvSpPr>
            <a:spLocks noGrp="1"/>
          </p:cNvSpPr>
          <p:nvPr>
            <p:ph type="sldImg"/>
          </p:nvPr>
        </p:nvSpPr>
        <p:spPr>
          <a:xfrm>
            <a:off x="3263760" y="509760"/>
            <a:ext cx="3393720" cy="2544120"/>
          </a:xfrm>
          <a:prstGeom prst="rect">
            <a:avLst/>
          </a:prstGeom>
        </p:spPr>
      </p:sp>
      <p:sp>
        <p:nvSpPr>
          <p:cNvPr id="1035"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36" name="CustomShape 3"/>
          <p:cNvSpPr/>
          <p:nvPr/>
        </p:nvSpPr>
        <p:spPr>
          <a:xfrm>
            <a:off x="5632560" y="6513840"/>
            <a:ext cx="4304160" cy="336240"/>
          </a:xfrm>
          <a:prstGeom prst="rect">
            <a:avLst/>
          </a:prstGeom>
          <a:noFill/>
          <a:ln w="9360">
            <a:noFill/>
          </a:ln>
        </p:spPr>
        <p:style>
          <a:lnRef idx="0"/>
          <a:fillRef idx="0"/>
          <a:effectRef idx="0"/>
          <a:fontRef idx="minor"/>
        </p:style>
        <p:txBody>
          <a:bodyPr lIns="91800" rIns="91800" tIns="46080" bIns="46080" anchor="b">
            <a:noAutofit/>
          </a:bodyPr>
          <a:p>
            <a:pPr algn="r">
              <a:lnSpc>
                <a:spcPct val="100000"/>
              </a:lnSpc>
            </a:pPr>
            <a:fld id="{502DD353-156C-4829-BAAE-05AE980DC5E2}" type="slidenum">
              <a:rPr b="0" lang="en-GB" sz="1200" spc="-1" strike="noStrike">
                <a:solidFill>
                  <a:srgbClr val="000000"/>
                </a:solidFill>
                <a:latin typeface="Arial"/>
              </a:rPr>
              <a:t>&lt;number&gt;</a:t>
            </a:fld>
            <a:endParaRPr b="0" lang="en-GB" sz="12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7" name="PlaceHolder 1"/>
          <p:cNvSpPr>
            <a:spLocks noGrp="1"/>
          </p:cNvSpPr>
          <p:nvPr>
            <p:ph type="sldImg"/>
          </p:nvPr>
        </p:nvSpPr>
        <p:spPr>
          <a:xfrm>
            <a:off x="3263760" y="509760"/>
            <a:ext cx="3393720" cy="2544120"/>
          </a:xfrm>
          <a:prstGeom prst="rect">
            <a:avLst/>
          </a:prstGeom>
        </p:spPr>
      </p:sp>
      <p:sp>
        <p:nvSpPr>
          <p:cNvPr id="1038"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39"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E37C655A-321E-42DF-8977-E8576A3F43FC}"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0" name="PlaceHolder 1"/>
          <p:cNvSpPr>
            <a:spLocks noGrp="1"/>
          </p:cNvSpPr>
          <p:nvPr>
            <p:ph type="sldImg"/>
          </p:nvPr>
        </p:nvSpPr>
        <p:spPr>
          <a:xfrm>
            <a:off x="3263760" y="509760"/>
            <a:ext cx="3393720" cy="2544120"/>
          </a:xfrm>
          <a:prstGeom prst="rect">
            <a:avLst/>
          </a:prstGeom>
        </p:spPr>
      </p:sp>
      <p:sp>
        <p:nvSpPr>
          <p:cNvPr id="1041"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42"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EEA02752-D0F4-41C8-B25F-B9F01ADA027F}"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3" name="PlaceHolder 1"/>
          <p:cNvSpPr>
            <a:spLocks noGrp="1"/>
          </p:cNvSpPr>
          <p:nvPr>
            <p:ph type="sldImg"/>
          </p:nvPr>
        </p:nvSpPr>
        <p:spPr>
          <a:xfrm>
            <a:off x="3263760" y="509760"/>
            <a:ext cx="3393720" cy="2544120"/>
          </a:xfrm>
          <a:prstGeom prst="rect">
            <a:avLst/>
          </a:prstGeom>
        </p:spPr>
      </p:sp>
      <p:sp>
        <p:nvSpPr>
          <p:cNvPr id="1044"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45"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2A87844A-DCE0-4CFF-A5ED-7F7406092400}"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6" name="PlaceHolder 1"/>
          <p:cNvSpPr>
            <a:spLocks noGrp="1"/>
          </p:cNvSpPr>
          <p:nvPr>
            <p:ph type="sldImg"/>
          </p:nvPr>
        </p:nvSpPr>
        <p:spPr>
          <a:xfrm>
            <a:off x="3263760" y="509760"/>
            <a:ext cx="3393720" cy="2544120"/>
          </a:xfrm>
          <a:prstGeom prst="rect">
            <a:avLst/>
          </a:prstGeom>
        </p:spPr>
      </p:sp>
      <p:sp>
        <p:nvSpPr>
          <p:cNvPr id="1047"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48"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B48DF5D-48DB-44A7-A92D-EC1B3426270A}"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9" name="PlaceHolder 1"/>
          <p:cNvSpPr>
            <a:spLocks noGrp="1"/>
          </p:cNvSpPr>
          <p:nvPr>
            <p:ph type="sldImg"/>
          </p:nvPr>
        </p:nvSpPr>
        <p:spPr>
          <a:xfrm>
            <a:off x="3263760" y="509760"/>
            <a:ext cx="3393720" cy="2544120"/>
          </a:xfrm>
          <a:prstGeom prst="rect">
            <a:avLst/>
          </a:prstGeom>
        </p:spPr>
      </p:sp>
      <p:sp>
        <p:nvSpPr>
          <p:cNvPr id="1050"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51"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4A8CD04C-1879-4C96-B9AE-A2B93D72CBF9}"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2" name="PlaceHolder 1"/>
          <p:cNvSpPr>
            <a:spLocks noGrp="1"/>
          </p:cNvSpPr>
          <p:nvPr>
            <p:ph type="sldImg"/>
          </p:nvPr>
        </p:nvSpPr>
        <p:spPr>
          <a:xfrm>
            <a:off x="3263760" y="509760"/>
            <a:ext cx="3393720" cy="2544120"/>
          </a:xfrm>
          <a:prstGeom prst="rect">
            <a:avLst/>
          </a:prstGeom>
        </p:spPr>
      </p:sp>
      <p:sp>
        <p:nvSpPr>
          <p:cNvPr id="1053"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54"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2231850-AC03-4865-80AB-D85785C9F5CA}"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5" name="PlaceHolder 1"/>
          <p:cNvSpPr>
            <a:spLocks noGrp="1"/>
          </p:cNvSpPr>
          <p:nvPr>
            <p:ph type="sldImg"/>
          </p:nvPr>
        </p:nvSpPr>
        <p:spPr>
          <a:xfrm>
            <a:off x="3263760" y="509760"/>
            <a:ext cx="3393720" cy="2544120"/>
          </a:xfrm>
          <a:prstGeom prst="rect">
            <a:avLst/>
          </a:prstGeom>
        </p:spPr>
      </p:sp>
      <p:sp>
        <p:nvSpPr>
          <p:cNvPr id="1056"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57"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1DB4B1BD-729F-40C7-8F23-A4AFB7E78665}"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8" name="PlaceHolder 1"/>
          <p:cNvSpPr>
            <a:spLocks noGrp="1"/>
          </p:cNvSpPr>
          <p:nvPr>
            <p:ph type="sldImg"/>
          </p:nvPr>
        </p:nvSpPr>
        <p:spPr>
          <a:xfrm>
            <a:off x="3263760" y="509760"/>
            <a:ext cx="3393720" cy="2544120"/>
          </a:xfrm>
          <a:prstGeom prst="rect">
            <a:avLst/>
          </a:prstGeom>
        </p:spPr>
      </p:sp>
      <p:sp>
        <p:nvSpPr>
          <p:cNvPr id="1059"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60"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D2F4EA54-C569-4F43-9E2E-A0A30AD2E131}"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1" name="PlaceHolder 1"/>
          <p:cNvSpPr>
            <a:spLocks noGrp="1"/>
          </p:cNvSpPr>
          <p:nvPr>
            <p:ph type="sldImg"/>
          </p:nvPr>
        </p:nvSpPr>
        <p:spPr>
          <a:xfrm>
            <a:off x="3263760" y="509760"/>
            <a:ext cx="3393720" cy="2544120"/>
          </a:xfrm>
          <a:prstGeom prst="rect">
            <a:avLst/>
          </a:prstGeom>
        </p:spPr>
      </p:sp>
      <p:sp>
        <p:nvSpPr>
          <p:cNvPr id="1062"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63"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6B500325-466E-4E0A-8BA0-179A8B183D66}"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4" name="PlaceHolder 1"/>
          <p:cNvSpPr>
            <a:spLocks noGrp="1"/>
          </p:cNvSpPr>
          <p:nvPr>
            <p:ph type="sldImg"/>
          </p:nvPr>
        </p:nvSpPr>
        <p:spPr>
          <a:xfrm>
            <a:off x="3263760" y="509760"/>
            <a:ext cx="3393720" cy="2544120"/>
          </a:xfrm>
          <a:prstGeom prst="rect">
            <a:avLst/>
          </a:prstGeom>
        </p:spPr>
      </p:sp>
      <p:sp>
        <p:nvSpPr>
          <p:cNvPr id="1065"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66"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E68CAB3-C51C-43EF-8D0C-9D7866C4FDAB}"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7" name="PlaceHolder 1"/>
          <p:cNvSpPr>
            <a:spLocks noGrp="1"/>
          </p:cNvSpPr>
          <p:nvPr>
            <p:ph type="sldImg"/>
          </p:nvPr>
        </p:nvSpPr>
        <p:spPr>
          <a:xfrm>
            <a:off x="3263760" y="509760"/>
            <a:ext cx="3393720" cy="2544120"/>
          </a:xfrm>
          <a:prstGeom prst="rect">
            <a:avLst/>
          </a:prstGeom>
        </p:spPr>
      </p:sp>
      <p:sp>
        <p:nvSpPr>
          <p:cNvPr id="1068"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69"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264F5BC7-0181-4905-9C5B-989CBB9BF5AF}"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0" name="PlaceHolder 1"/>
          <p:cNvSpPr>
            <a:spLocks noGrp="1"/>
          </p:cNvSpPr>
          <p:nvPr>
            <p:ph type="sldImg"/>
          </p:nvPr>
        </p:nvSpPr>
        <p:spPr>
          <a:xfrm>
            <a:off x="3263760" y="509760"/>
            <a:ext cx="3393720" cy="2544120"/>
          </a:xfrm>
          <a:prstGeom prst="rect">
            <a:avLst/>
          </a:prstGeom>
        </p:spPr>
      </p:sp>
      <p:sp>
        <p:nvSpPr>
          <p:cNvPr id="1071"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72"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8CBFB66-50DE-4F34-A3B7-45B9FCEAC9B3}"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3" name="PlaceHolder 1"/>
          <p:cNvSpPr>
            <a:spLocks noGrp="1"/>
          </p:cNvSpPr>
          <p:nvPr>
            <p:ph type="sldImg"/>
          </p:nvPr>
        </p:nvSpPr>
        <p:spPr>
          <a:xfrm>
            <a:off x="3263760" y="509760"/>
            <a:ext cx="3393720" cy="2544120"/>
          </a:xfrm>
          <a:prstGeom prst="rect">
            <a:avLst/>
          </a:prstGeom>
        </p:spPr>
      </p:sp>
      <p:sp>
        <p:nvSpPr>
          <p:cNvPr id="1074"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75"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A89F36A-165E-4FDF-A785-311F6511A326}"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6" name="PlaceHolder 1"/>
          <p:cNvSpPr>
            <a:spLocks noGrp="1"/>
          </p:cNvSpPr>
          <p:nvPr>
            <p:ph type="sldImg"/>
          </p:nvPr>
        </p:nvSpPr>
        <p:spPr>
          <a:xfrm>
            <a:off x="3263760" y="509760"/>
            <a:ext cx="3393720" cy="2544120"/>
          </a:xfrm>
          <a:prstGeom prst="rect">
            <a:avLst/>
          </a:prstGeom>
        </p:spPr>
      </p:sp>
      <p:sp>
        <p:nvSpPr>
          <p:cNvPr id="1077"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78"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97FF0969-A88F-49AA-8271-E122FDFC66B6}"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9" name="PlaceHolder 1"/>
          <p:cNvSpPr>
            <a:spLocks noGrp="1"/>
          </p:cNvSpPr>
          <p:nvPr>
            <p:ph type="sldImg"/>
          </p:nvPr>
        </p:nvSpPr>
        <p:spPr>
          <a:xfrm>
            <a:off x="3263760" y="509760"/>
            <a:ext cx="3393720" cy="2544120"/>
          </a:xfrm>
          <a:prstGeom prst="rect">
            <a:avLst/>
          </a:prstGeom>
        </p:spPr>
      </p:sp>
      <p:sp>
        <p:nvSpPr>
          <p:cNvPr id="1080"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81"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88AB6DB-8013-4C5E-B6B0-DEF1843E9269}"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2" name="PlaceHolder 1"/>
          <p:cNvSpPr>
            <a:spLocks noGrp="1"/>
          </p:cNvSpPr>
          <p:nvPr>
            <p:ph type="sldImg"/>
          </p:nvPr>
        </p:nvSpPr>
        <p:spPr>
          <a:xfrm>
            <a:off x="3263760" y="509760"/>
            <a:ext cx="3393720" cy="2544120"/>
          </a:xfrm>
          <a:prstGeom prst="rect">
            <a:avLst/>
          </a:prstGeom>
        </p:spPr>
      </p:sp>
      <p:sp>
        <p:nvSpPr>
          <p:cNvPr id="1083"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84"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2EB230E6-3404-49D1-9096-50749AC23A1B}"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5" name="PlaceHolder 1"/>
          <p:cNvSpPr>
            <a:spLocks noGrp="1"/>
          </p:cNvSpPr>
          <p:nvPr>
            <p:ph type="sldImg"/>
          </p:nvPr>
        </p:nvSpPr>
        <p:spPr>
          <a:xfrm>
            <a:off x="3263760" y="509760"/>
            <a:ext cx="3393720" cy="2544120"/>
          </a:xfrm>
          <a:prstGeom prst="rect">
            <a:avLst/>
          </a:prstGeom>
        </p:spPr>
      </p:sp>
      <p:sp>
        <p:nvSpPr>
          <p:cNvPr id="1086"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87"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35ACAC5C-CCDE-4A11-A64D-40D10D00F962}"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8" name="PlaceHolder 1"/>
          <p:cNvSpPr>
            <a:spLocks noGrp="1"/>
          </p:cNvSpPr>
          <p:nvPr>
            <p:ph type="sldImg"/>
          </p:nvPr>
        </p:nvSpPr>
        <p:spPr>
          <a:xfrm>
            <a:off x="3263760" y="509760"/>
            <a:ext cx="3393720" cy="2544120"/>
          </a:xfrm>
          <a:prstGeom prst="rect">
            <a:avLst/>
          </a:prstGeom>
        </p:spPr>
      </p:sp>
      <p:sp>
        <p:nvSpPr>
          <p:cNvPr id="1089"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90"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4AF8F03C-7BF4-4901-95DB-9BE922808D1E}"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1" name="PlaceHolder 1"/>
          <p:cNvSpPr>
            <a:spLocks noGrp="1"/>
          </p:cNvSpPr>
          <p:nvPr>
            <p:ph type="sldImg"/>
          </p:nvPr>
        </p:nvSpPr>
        <p:spPr>
          <a:xfrm>
            <a:off x="3263760" y="509760"/>
            <a:ext cx="3393720" cy="2544120"/>
          </a:xfrm>
          <a:prstGeom prst="rect">
            <a:avLst/>
          </a:prstGeom>
        </p:spPr>
      </p:sp>
      <p:sp>
        <p:nvSpPr>
          <p:cNvPr id="1092"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93"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02B65229-B272-4FFF-B9C0-6B5777C31D1B}"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4" name="PlaceHolder 1"/>
          <p:cNvSpPr>
            <a:spLocks noGrp="1"/>
          </p:cNvSpPr>
          <p:nvPr>
            <p:ph type="sldImg"/>
          </p:nvPr>
        </p:nvSpPr>
        <p:spPr>
          <a:xfrm>
            <a:off x="3263760" y="509760"/>
            <a:ext cx="3393720" cy="2544120"/>
          </a:xfrm>
          <a:prstGeom prst="rect">
            <a:avLst/>
          </a:prstGeom>
        </p:spPr>
      </p:sp>
      <p:sp>
        <p:nvSpPr>
          <p:cNvPr id="1095"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96"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E0B34581-87E2-4ABB-96FA-B76AB1A2A672}"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7" name="PlaceHolder 1"/>
          <p:cNvSpPr>
            <a:spLocks noGrp="1"/>
          </p:cNvSpPr>
          <p:nvPr>
            <p:ph type="sldImg"/>
          </p:nvPr>
        </p:nvSpPr>
        <p:spPr>
          <a:xfrm>
            <a:off x="3263760" y="509760"/>
            <a:ext cx="3393720" cy="2544120"/>
          </a:xfrm>
          <a:prstGeom prst="rect">
            <a:avLst/>
          </a:prstGeom>
        </p:spPr>
      </p:sp>
      <p:sp>
        <p:nvSpPr>
          <p:cNvPr id="1098"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99"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1F8CB0D-DADB-4553-ABA0-FC586D1BC549}"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0" name="PlaceHolder 1"/>
          <p:cNvSpPr>
            <a:spLocks noGrp="1"/>
          </p:cNvSpPr>
          <p:nvPr>
            <p:ph type="sldImg"/>
          </p:nvPr>
        </p:nvSpPr>
        <p:spPr>
          <a:xfrm>
            <a:off x="3263760" y="509760"/>
            <a:ext cx="3393720" cy="2544120"/>
          </a:xfrm>
          <a:prstGeom prst="rect">
            <a:avLst/>
          </a:prstGeom>
        </p:spPr>
      </p:sp>
      <p:sp>
        <p:nvSpPr>
          <p:cNvPr id="1101"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102"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92A98211-751A-4B77-B5C8-E508E36B5EE0}"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3" name="PlaceHolder 1"/>
          <p:cNvSpPr>
            <a:spLocks noGrp="1"/>
          </p:cNvSpPr>
          <p:nvPr>
            <p:ph type="sldImg"/>
          </p:nvPr>
        </p:nvSpPr>
        <p:spPr>
          <a:xfrm>
            <a:off x="3263760" y="509760"/>
            <a:ext cx="3393720" cy="2544120"/>
          </a:xfrm>
          <a:prstGeom prst="rect">
            <a:avLst/>
          </a:prstGeom>
        </p:spPr>
      </p:sp>
      <p:sp>
        <p:nvSpPr>
          <p:cNvPr id="1104"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105"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F7AF6D1-9F85-4C95-AC0E-B7DB8EF7AEA8}"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6" name="PlaceHolder 1"/>
          <p:cNvSpPr>
            <a:spLocks noGrp="1"/>
          </p:cNvSpPr>
          <p:nvPr>
            <p:ph type="sldImg"/>
          </p:nvPr>
        </p:nvSpPr>
        <p:spPr>
          <a:xfrm>
            <a:off x="3263760" y="509760"/>
            <a:ext cx="3393720" cy="2544120"/>
          </a:xfrm>
          <a:prstGeom prst="rect">
            <a:avLst/>
          </a:prstGeom>
        </p:spPr>
      </p:sp>
      <p:sp>
        <p:nvSpPr>
          <p:cNvPr id="1107"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108"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1C56AF69-7AA8-4B9B-B753-FC319D12C7D1}"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9" name="PlaceHolder 1"/>
          <p:cNvSpPr>
            <a:spLocks noGrp="1"/>
          </p:cNvSpPr>
          <p:nvPr>
            <p:ph type="sldImg"/>
          </p:nvPr>
        </p:nvSpPr>
        <p:spPr>
          <a:xfrm>
            <a:off x="3263760" y="509760"/>
            <a:ext cx="3393720" cy="2544120"/>
          </a:xfrm>
          <a:prstGeom prst="rect">
            <a:avLst/>
          </a:prstGeom>
        </p:spPr>
      </p:sp>
      <p:sp>
        <p:nvSpPr>
          <p:cNvPr id="1110"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111"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2AA8F033-B1BD-4C06-8AE1-20712434DDAE}"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2" name="PlaceHolder 1"/>
          <p:cNvSpPr>
            <a:spLocks noGrp="1"/>
          </p:cNvSpPr>
          <p:nvPr>
            <p:ph type="sldImg"/>
          </p:nvPr>
        </p:nvSpPr>
        <p:spPr>
          <a:xfrm>
            <a:off x="3263760" y="509760"/>
            <a:ext cx="3393720" cy="2544120"/>
          </a:xfrm>
          <a:prstGeom prst="rect">
            <a:avLst/>
          </a:prstGeom>
        </p:spPr>
      </p:sp>
      <p:sp>
        <p:nvSpPr>
          <p:cNvPr id="1113"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114"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975A3C9-922A-4D3C-92DF-50533D792B67}"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5" name="PlaceHolder 1"/>
          <p:cNvSpPr>
            <a:spLocks noGrp="1"/>
          </p:cNvSpPr>
          <p:nvPr>
            <p:ph type="sldImg"/>
          </p:nvPr>
        </p:nvSpPr>
        <p:spPr>
          <a:xfrm>
            <a:off x="3263760" y="509760"/>
            <a:ext cx="3393720" cy="2544120"/>
          </a:xfrm>
          <a:prstGeom prst="rect">
            <a:avLst/>
          </a:prstGeom>
        </p:spPr>
      </p:sp>
      <p:sp>
        <p:nvSpPr>
          <p:cNvPr id="1116"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117"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2665B66-1549-4B13-BC84-9A29C81C039C}"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8" name="PlaceHolder 1"/>
          <p:cNvSpPr>
            <a:spLocks noGrp="1"/>
          </p:cNvSpPr>
          <p:nvPr>
            <p:ph type="sldImg"/>
          </p:nvPr>
        </p:nvSpPr>
        <p:spPr>
          <a:xfrm>
            <a:off x="3263760" y="509760"/>
            <a:ext cx="3393720" cy="2544120"/>
          </a:xfrm>
          <a:prstGeom prst="rect">
            <a:avLst/>
          </a:prstGeom>
        </p:spPr>
      </p:sp>
      <p:sp>
        <p:nvSpPr>
          <p:cNvPr id="1119"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120"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550D3CE-9B37-4E5D-81E5-A1A935BC39B9}"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1" name="PlaceHolder 1"/>
          <p:cNvSpPr>
            <a:spLocks noGrp="1"/>
          </p:cNvSpPr>
          <p:nvPr>
            <p:ph type="sldImg"/>
          </p:nvPr>
        </p:nvSpPr>
        <p:spPr>
          <a:xfrm>
            <a:off x="3263760" y="509760"/>
            <a:ext cx="3393720" cy="2544120"/>
          </a:xfrm>
          <a:prstGeom prst="rect">
            <a:avLst/>
          </a:prstGeom>
        </p:spPr>
      </p:sp>
      <p:sp>
        <p:nvSpPr>
          <p:cNvPr id="1122"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123"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C7F10D40-E955-4FEB-9D9F-8D255DC401AB}"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9" name="PlaceHolder 1"/>
          <p:cNvSpPr>
            <a:spLocks noGrp="1"/>
          </p:cNvSpPr>
          <p:nvPr>
            <p:ph type="sldImg"/>
          </p:nvPr>
        </p:nvSpPr>
        <p:spPr>
          <a:xfrm>
            <a:off x="3263760" y="509760"/>
            <a:ext cx="3396960" cy="2547360"/>
          </a:xfrm>
          <a:prstGeom prst="rect">
            <a:avLst/>
          </a:prstGeom>
        </p:spPr>
      </p:sp>
      <p:sp>
        <p:nvSpPr>
          <p:cNvPr id="1020" name="PlaceHolder 2"/>
          <p:cNvSpPr>
            <a:spLocks noGrp="1"/>
          </p:cNvSpPr>
          <p:nvPr>
            <p:ph type="body"/>
          </p:nvPr>
        </p:nvSpPr>
        <p:spPr>
          <a:xfrm>
            <a:off x="992520" y="3229200"/>
            <a:ext cx="7939800" cy="3054960"/>
          </a:xfrm>
          <a:prstGeom prst="rect">
            <a:avLst/>
          </a:prstGeom>
        </p:spPr>
        <p:txBody>
          <a:bodyPr lIns="91080" rIns="91080" tIns="45360" bIns="45360">
            <a:noAutofit/>
          </a:bodyPr>
          <a:p>
            <a:endParaRPr b="0" lang="en-GB" sz="2000" spc="-1" strike="noStrike">
              <a:latin typeface="Arial"/>
            </a:endParaRPr>
          </a:p>
        </p:txBody>
      </p:sp>
      <p:sp>
        <p:nvSpPr>
          <p:cNvPr id="1021" name="CustomShape 3"/>
          <p:cNvSpPr/>
          <p:nvPr/>
        </p:nvSpPr>
        <p:spPr>
          <a:xfrm>
            <a:off x="5622480" y="6456240"/>
            <a:ext cx="4299840" cy="336600"/>
          </a:xfrm>
          <a:prstGeom prst="rect">
            <a:avLst/>
          </a:prstGeom>
          <a:noFill/>
          <a:ln w="9360">
            <a:noFill/>
          </a:ln>
        </p:spPr>
        <p:style>
          <a:lnRef idx="0"/>
          <a:fillRef idx="0"/>
          <a:effectRef idx="0"/>
          <a:fontRef idx="minor"/>
        </p:style>
        <p:txBody>
          <a:bodyPr lIns="91800" rIns="91800" tIns="46080" bIns="46080" anchor="b">
            <a:noAutofit/>
          </a:bodyPr>
          <a:p>
            <a:pPr algn="r">
              <a:lnSpc>
                <a:spcPct val="100000"/>
              </a:lnSpc>
              <a:tabLst>
                <a:tab algn="l" pos="0"/>
                <a:tab algn="l" pos="918720"/>
                <a:tab algn="l" pos="1837080"/>
                <a:tab algn="l" pos="2755800"/>
                <a:tab algn="l" pos="3674520"/>
                <a:tab algn="l" pos="4592880"/>
                <a:tab algn="l" pos="5511600"/>
                <a:tab algn="l" pos="6430320"/>
                <a:tab algn="l" pos="7348680"/>
                <a:tab algn="l" pos="8267400"/>
                <a:tab algn="l" pos="9186120"/>
                <a:tab algn="l" pos="10104840"/>
              </a:tabLst>
            </a:pPr>
            <a:fld id="{789514F2-C3A8-4907-856F-F0FA0759F230}"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4" name="PlaceHolder 1"/>
          <p:cNvSpPr>
            <a:spLocks noGrp="1"/>
          </p:cNvSpPr>
          <p:nvPr>
            <p:ph type="sldImg"/>
          </p:nvPr>
        </p:nvSpPr>
        <p:spPr>
          <a:xfrm>
            <a:off x="3263760" y="509760"/>
            <a:ext cx="3393720" cy="2544120"/>
          </a:xfrm>
          <a:prstGeom prst="rect">
            <a:avLst/>
          </a:prstGeom>
        </p:spPr>
      </p:sp>
      <p:sp>
        <p:nvSpPr>
          <p:cNvPr id="1125"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126"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54B5107-FFEE-4AF0-B564-9E4CD570B363}"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7" name="CustomShape 1"/>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pPr>
            <a:fld id="{FE06ACC8-D816-41A9-9BC4-6E75CBB74F16}" type="slidenum">
              <a:rPr b="0" lang="en-GB" sz="1200" spc="-1" strike="noStrike">
                <a:solidFill>
                  <a:srgbClr val="000000"/>
                </a:solidFill>
                <a:latin typeface="Arial"/>
              </a:rPr>
              <a:t>&lt;number&gt;</a:t>
            </a:fld>
            <a:endParaRPr b="0" lang="en-GB" sz="1200" spc="-1" strike="noStrike">
              <a:latin typeface="Arial"/>
            </a:endParaRPr>
          </a:p>
        </p:txBody>
      </p:sp>
      <p:sp>
        <p:nvSpPr>
          <p:cNvPr id="1128" name="PlaceHolder 2"/>
          <p:cNvSpPr>
            <a:spLocks noGrp="1"/>
          </p:cNvSpPr>
          <p:nvPr>
            <p:ph type="sldImg"/>
          </p:nvPr>
        </p:nvSpPr>
        <p:spPr>
          <a:xfrm>
            <a:off x="3263760" y="509760"/>
            <a:ext cx="3393720" cy="2544120"/>
          </a:xfrm>
          <a:prstGeom prst="rect">
            <a:avLst/>
          </a:prstGeom>
        </p:spPr>
      </p:sp>
      <p:sp>
        <p:nvSpPr>
          <p:cNvPr id="1129" name="PlaceHolder 3"/>
          <p:cNvSpPr>
            <a:spLocks noGrp="1"/>
          </p:cNvSpPr>
          <p:nvPr>
            <p:ph type="body"/>
          </p:nvPr>
        </p:nvSpPr>
        <p:spPr>
          <a:xfrm>
            <a:off x="1324080" y="3229200"/>
            <a:ext cx="7273440" cy="3051720"/>
          </a:xfrm>
          <a:prstGeom prst="rect">
            <a:avLst/>
          </a:prstGeom>
        </p:spPr>
        <p:txBody>
          <a:bodyPr lIns="91080" rIns="91080" tIns="45360" bIns="45360">
            <a:noAutofit/>
          </a:bodyPr>
          <a:p>
            <a:endParaRPr b="0" lang="en-GB"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2" name="PlaceHolder 1"/>
          <p:cNvSpPr>
            <a:spLocks noGrp="1"/>
          </p:cNvSpPr>
          <p:nvPr>
            <p:ph type="sldImg"/>
          </p:nvPr>
        </p:nvSpPr>
        <p:spPr>
          <a:xfrm>
            <a:off x="3263760" y="509760"/>
            <a:ext cx="3393720" cy="2544120"/>
          </a:xfrm>
          <a:prstGeom prst="rect">
            <a:avLst/>
          </a:prstGeom>
        </p:spPr>
      </p:sp>
      <p:sp>
        <p:nvSpPr>
          <p:cNvPr id="1023"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24"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FBD26E1-2E43-428F-B69D-0C5EB6357D6B}"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5" name="PlaceHolder 1"/>
          <p:cNvSpPr>
            <a:spLocks noGrp="1"/>
          </p:cNvSpPr>
          <p:nvPr>
            <p:ph type="sldImg"/>
          </p:nvPr>
        </p:nvSpPr>
        <p:spPr>
          <a:xfrm>
            <a:off x="3263760" y="509760"/>
            <a:ext cx="3393720" cy="2544120"/>
          </a:xfrm>
          <a:prstGeom prst="rect">
            <a:avLst/>
          </a:prstGeom>
        </p:spPr>
      </p:sp>
      <p:sp>
        <p:nvSpPr>
          <p:cNvPr id="1026"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27"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9419EAE5-AE4C-4F01-B46A-57331D08E56B}"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8" name="PlaceHolder 1"/>
          <p:cNvSpPr>
            <a:spLocks noGrp="1"/>
          </p:cNvSpPr>
          <p:nvPr>
            <p:ph type="sldImg"/>
          </p:nvPr>
        </p:nvSpPr>
        <p:spPr>
          <a:xfrm>
            <a:off x="3263760" y="509760"/>
            <a:ext cx="3393720" cy="2544120"/>
          </a:xfrm>
          <a:prstGeom prst="rect">
            <a:avLst/>
          </a:prstGeom>
        </p:spPr>
      </p:sp>
      <p:sp>
        <p:nvSpPr>
          <p:cNvPr id="1029"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30"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0EF8B79-F074-4FCC-9E63-DF4FF7CBC7A3}"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1" name="PlaceHolder 1"/>
          <p:cNvSpPr>
            <a:spLocks noGrp="1"/>
          </p:cNvSpPr>
          <p:nvPr>
            <p:ph type="sldImg"/>
          </p:nvPr>
        </p:nvSpPr>
        <p:spPr>
          <a:xfrm>
            <a:off x="3263760" y="509760"/>
            <a:ext cx="3393720" cy="2544120"/>
          </a:xfrm>
          <a:prstGeom prst="rect">
            <a:avLst/>
          </a:prstGeom>
        </p:spPr>
      </p:sp>
      <p:sp>
        <p:nvSpPr>
          <p:cNvPr id="1032" name="PlaceHolder 2"/>
          <p:cNvSpPr>
            <a:spLocks noGrp="1"/>
          </p:cNvSpPr>
          <p:nvPr>
            <p:ph type="body"/>
          </p:nvPr>
        </p:nvSpPr>
        <p:spPr>
          <a:xfrm>
            <a:off x="992520" y="3229200"/>
            <a:ext cx="7936560" cy="3051720"/>
          </a:xfrm>
          <a:prstGeom prst="rect">
            <a:avLst/>
          </a:prstGeom>
        </p:spPr>
        <p:txBody>
          <a:bodyPr lIns="91080" rIns="91080" tIns="45360" bIns="45360">
            <a:noAutofit/>
          </a:bodyPr>
          <a:p>
            <a:endParaRPr b="0" lang="en-GB" sz="2000" spc="-1" strike="noStrike">
              <a:latin typeface="Arial"/>
            </a:endParaRPr>
          </a:p>
        </p:txBody>
      </p:sp>
      <p:sp>
        <p:nvSpPr>
          <p:cNvPr id="1033" name="CustomShape 3"/>
          <p:cNvSpPr/>
          <p:nvPr/>
        </p:nvSpPr>
        <p:spPr>
          <a:xfrm>
            <a:off x="5622480" y="6456240"/>
            <a:ext cx="4296600" cy="33336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1E53523C-470B-402D-9670-B7F3896028DC}"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5.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6.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8.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9.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0.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1.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2.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5.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6.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7.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9.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0.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1.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2.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3.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4.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5.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6.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7.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18.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0.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1.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2.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3.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4.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5.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6.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7.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8.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8"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29"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54"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35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5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57"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5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5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36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361"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6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63"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36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365"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6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6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36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369"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71"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372"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7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37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376"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377"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79"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380"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381"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382"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383"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384"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1"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3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33"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34"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9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93"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9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95"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9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97"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39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9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00"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0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0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40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404"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0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06"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40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408"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0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1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41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412"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1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14"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415"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1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1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41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419"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420"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6"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37"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38"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39"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40"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41"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2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22"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42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42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425"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42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427"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3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36"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3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38"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40"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44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4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43"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4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45"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44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447"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49"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45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451"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5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5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45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455"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5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57"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458"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5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6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46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462"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463"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6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65"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466"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467"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468"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469"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470"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7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7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81"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83"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48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8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6"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8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8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48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490"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0"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9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92"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49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49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9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49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49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498"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9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00"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501"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0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0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50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505"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506"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0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08"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50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51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511"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51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513"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2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22"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24"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2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26"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527"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2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2"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9"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31"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53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533"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35"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53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537"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3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3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54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541"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4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43"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544"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4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4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54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548"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549"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5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51"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552"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553"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554"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555"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556"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6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65"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6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67"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5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6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69"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57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2"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7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7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57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576"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78"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57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580"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8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8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58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584"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8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86"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587"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8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8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59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591"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592"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9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94"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595"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596"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597"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598"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599"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0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08"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0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10"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1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12"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61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1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15"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1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1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1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619"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21"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62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23"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2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25"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2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27"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2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29"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630"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3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3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3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34"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635"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3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37"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638"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639"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640"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641"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642"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5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51"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5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53"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5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55"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65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5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58"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5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6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6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662"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6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64"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66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66"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6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6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70"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61"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72"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673"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7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75"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7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77"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678"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7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80"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681"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682"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683"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684"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685"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9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94"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9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96"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9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98"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69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0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01"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0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0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0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705"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3"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6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5"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0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07"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70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09"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1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11"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1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13"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15"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716"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1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1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1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20"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721"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2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23"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724"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725"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726"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727"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728"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3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37"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3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39"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4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41"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74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4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9"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44"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4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4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47"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748"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4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50"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75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52"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5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5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5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56"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5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58"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759"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6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61"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6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63"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764"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6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66"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767"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768"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769"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770"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771"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7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7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8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81"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1"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72"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8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83"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78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8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2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86"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8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8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8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790"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9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92"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79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9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9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9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9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98"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9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00"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801"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0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0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80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805"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806"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0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08"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80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81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811"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81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813"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6"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77"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9"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80"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81"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82"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83"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84"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3"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5"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7"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9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0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104"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6"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0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08"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1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12"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4"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115"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1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19"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120"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22"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12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12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125"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12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127"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36"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38"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40"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4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45"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4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147"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49"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5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51"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5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5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55"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57"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158"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6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6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62"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163"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65"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166"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167"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168"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169"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170"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7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81"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83"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8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8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8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190"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92"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9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9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9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9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98"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00"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201"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0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0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05"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206"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08"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20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21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211"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21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213"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21"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23"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25"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22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8"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3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3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232"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34"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23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36"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3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3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40"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7"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18"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42"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243"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45"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4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47"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248"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50"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251"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252"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253"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254"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255"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64"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66"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68"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26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1"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7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7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275"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0"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2"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77"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27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79"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81"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8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83"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85"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286"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8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8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90"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291"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93"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294"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295"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296"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297"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298"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0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07"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09"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11"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31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6"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4"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1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317"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318"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20"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32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322"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2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32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326"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28"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329"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31"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33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333"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334"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36"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337"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338"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339"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340"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341"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4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50"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5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52"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0.jpeg"/><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 Id="rId11" Type="http://schemas.openxmlformats.org/officeDocument/2006/relationships/slideLayout" Target="../slideLayouts/slideLayout117.xml"/><Relationship Id="rId12" Type="http://schemas.openxmlformats.org/officeDocument/2006/relationships/slideLayout" Target="../slideLayouts/slideLayout118.xml"/><Relationship Id="rId13" Type="http://schemas.openxmlformats.org/officeDocument/2006/relationships/slideLayout" Target="../slideLayouts/slideLayout119.xml"/><Relationship Id="rId14"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11.jpeg"/><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slideLayout" Target="../slideLayouts/slideLayout128.xml"/><Relationship Id="rId11" Type="http://schemas.openxmlformats.org/officeDocument/2006/relationships/slideLayout" Target="../slideLayouts/slideLayout129.xml"/><Relationship Id="rId12" Type="http://schemas.openxmlformats.org/officeDocument/2006/relationships/slideLayout" Target="../slideLayouts/slideLayout130.xml"/><Relationship Id="rId13" Type="http://schemas.openxmlformats.org/officeDocument/2006/relationships/slideLayout" Target="../slideLayouts/slideLayout131.xml"/><Relationship Id="rId14"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12.jpeg"/><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slideLayout" Target="../slideLayouts/slideLayout143.xml"/><Relationship Id="rId14"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13.jpeg"/><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 Id="rId11" Type="http://schemas.openxmlformats.org/officeDocument/2006/relationships/slideLayout" Target="../slideLayouts/slideLayout153.xml"/><Relationship Id="rId12" Type="http://schemas.openxmlformats.org/officeDocument/2006/relationships/slideLayout" Target="../slideLayouts/slideLayout154.xml"/><Relationship Id="rId13" Type="http://schemas.openxmlformats.org/officeDocument/2006/relationships/slideLayout" Target="../slideLayouts/slideLayout155.xml"/><Relationship Id="rId14" Type="http://schemas.openxmlformats.org/officeDocument/2006/relationships/slideLayout" Target="../slideLayouts/slideLayout156.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image" Target="../media/image14.jpeg"/><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 Id="rId11" Type="http://schemas.openxmlformats.org/officeDocument/2006/relationships/slideLayout" Target="../slideLayouts/slideLayout165.xml"/><Relationship Id="rId12" Type="http://schemas.openxmlformats.org/officeDocument/2006/relationships/slideLayout" Target="../slideLayouts/slideLayout166.xml"/><Relationship Id="rId13" Type="http://schemas.openxmlformats.org/officeDocument/2006/relationships/slideLayout" Target="../slideLayouts/slideLayout167.xml"/><Relationship Id="rId14" Type="http://schemas.openxmlformats.org/officeDocument/2006/relationships/slideLayout" Target="../slideLayouts/slideLayout168.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image" Target="../media/image15.jpeg"/><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 Id="rId11" Type="http://schemas.openxmlformats.org/officeDocument/2006/relationships/slideLayout" Target="../slideLayouts/slideLayout177.xml"/><Relationship Id="rId12" Type="http://schemas.openxmlformats.org/officeDocument/2006/relationships/slideLayout" Target="../slideLayouts/slideLayout178.xml"/><Relationship Id="rId13" Type="http://schemas.openxmlformats.org/officeDocument/2006/relationships/slideLayout" Target="../slideLayouts/slideLayout179.xml"/><Relationship Id="rId14" Type="http://schemas.openxmlformats.org/officeDocument/2006/relationships/slideLayout" Target="../slideLayouts/slideLayout180.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image" Target="../media/image16.jpeg"/><Relationship Id="rId3" Type="http://schemas.openxmlformats.org/officeDocument/2006/relationships/slideLayout" Target="../slideLayouts/slideLayout181.xml"/><Relationship Id="rId4" Type="http://schemas.openxmlformats.org/officeDocument/2006/relationships/slideLayout" Target="../slideLayouts/slideLayout182.xml"/><Relationship Id="rId5" Type="http://schemas.openxmlformats.org/officeDocument/2006/relationships/slideLayout" Target="../slideLayouts/slideLayout183.xml"/><Relationship Id="rId6" Type="http://schemas.openxmlformats.org/officeDocument/2006/relationships/slideLayout" Target="../slideLayouts/slideLayout184.xml"/><Relationship Id="rId7" Type="http://schemas.openxmlformats.org/officeDocument/2006/relationships/slideLayout" Target="../slideLayouts/slideLayout185.xml"/><Relationship Id="rId8" Type="http://schemas.openxmlformats.org/officeDocument/2006/relationships/slideLayout" Target="../slideLayouts/slideLayout186.xml"/><Relationship Id="rId9" Type="http://schemas.openxmlformats.org/officeDocument/2006/relationships/slideLayout" Target="../slideLayouts/slideLayout187.xml"/><Relationship Id="rId10" Type="http://schemas.openxmlformats.org/officeDocument/2006/relationships/slideLayout" Target="../slideLayouts/slideLayout188.xml"/><Relationship Id="rId11" Type="http://schemas.openxmlformats.org/officeDocument/2006/relationships/slideLayout" Target="../slideLayouts/slideLayout189.xml"/><Relationship Id="rId12" Type="http://schemas.openxmlformats.org/officeDocument/2006/relationships/slideLayout" Target="../slideLayouts/slideLayout190.xml"/><Relationship Id="rId13" Type="http://schemas.openxmlformats.org/officeDocument/2006/relationships/slideLayout" Target="../slideLayouts/slideLayout191.xml"/><Relationship Id="rId14" Type="http://schemas.openxmlformats.org/officeDocument/2006/relationships/slideLayout" Target="../slideLayouts/slideLayout192.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image" Target="../media/image17.jpeg"/><Relationship Id="rId3" Type="http://schemas.openxmlformats.org/officeDocument/2006/relationships/slideLayout" Target="../slideLayouts/slideLayout193.xml"/><Relationship Id="rId4" Type="http://schemas.openxmlformats.org/officeDocument/2006/relationships/slideLayout" Target="../slideLayouts/slideLayout194.xml"/><Relationship Id="rId5" Type="http://schemas.openxmlformats.org/officeDocument/2006/relationships/slideLayout" Target="../slideLayouts/slideLayout195.xml"/><Relationship Id="rId6" Type="http://schemas.openxmlformats.org/officeDocument/2006/relationships/slideLayout" Target="../slideLayouts/slideLayout196.xml"/><Relationship Id="rId7" Type="http://schemas.openxmlformats.org/officeDocument/2006/relationships/slideLayout" Target="../slideLayouts/slideLayout197.xml"/><Relationship Id="rId8" Type="http://schemas.openxmlformats.org/officeDocument/2006/relationships/slideLayout" Target="../slideLayouts/slideLayout198.xml"/><Relationship Id="rId9" Type="http://schemas.openxmlformats.org/officeDocument/2006/relationships/slideLayout" Target="../slideLayouts/slideLayout199.xml"/><Relationship Id="rId10" Type="http://schemas.openxmlformats.org/officeDocument/2006/relationships/slideLayout" Target="../slideLayouts/slideLayout200.xml"/><Relationship Id="rId11" Type="http://schemas.openxmlformats.org/officeDocument/2006/relationships/slideLayout" Target="../slideLayouts/slideLayout201.xml"/><Relationship Id="rId12" Type="http://schemas.openxmlformats.org/officeDocument/2006/relationships/slideLayout" Target="../slideLayouts/slideLayout202.xml"/><Relationship Id="rId13" Type="http://schemas.openxmlformats.org/officeDocument/2006/relationships/slideLayout" Target="../slideLayouts/slideLayout203.xml"/><Relationship Id="rId14" Type="http://schemas.openxmlformats.org/officeDocument/2006/relationships/slideLayout" Target="../slideLayouts/slideLayout204.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image" Target="../media/image18.jpeg"/><Relationship Id="rId3" Type="http://schemas.openxmlformats.org/officeDocument/2006/relationships/slideLayout" Target="../slideLayouts/slideLayout205.xml"/><Relationship Id="rId4" Type="http://schemas.openxmlformats.org/officeDocument/2006/relationships/slideLayout" Target="../slideLayouts/slideLayout206.xml"/><Relationship Id="rId5" Type="http://schemas.openxmlformats.org/officeDocument/2006/relationships/slideLayout" Target="../slideLayouts/slideLayout207.xml"/><Relationship Id="rId6" Type="http://schemas.openxmlformats.org/officeDocument/2006/relationships/slideLayout" Target="../slideLayouts/slideLayout208.xml"/><Relationship Id="rId7" Type="http://schemas.openxmlformats.org/officeDocument/2006/relationships/slideLayout" Target="../slideLayouts/slideLayout209.xml"/><Relationship Id="rId8" Type="http://schemas.openxmlformats.org/officeDocument/2006/relationships/slideLayout" Target="../slideLayouts/slideLayout210.xml"/><Relationship Id="rId9" Type="http://schemas.openxmlformats.org/officeDocument/2006/relationships/slideLayout" Target="../slideLayouts/slideLayout211.xml"/><Relationship Id="rId10" Type="http://schemas.openxmlformats.org/officeDocument/2006/relationships/slideLayout" Target="../slideLayouts/slideLayout212.xml"/><Relationship Id="rId11" Type="http://schemas.openxmlformats.org/officeDocument/2006/relationships/slideLayout" Target="../slideLayouts/slideLayout213.xml"/><Relationship Id="rId12" Type="http://schemas.openxmlformats.org/officeDocument/2006/relationships/slideLayout" Target="../slideLayouts/slideLayout214.xml"/><Relationship Id="rId13" Type="http://schemas.openxmlformats.org/officeDocument/2006/relationships/slideLayout" Target="../slideLayouts/slideLayout215.xml"/><Relationship Id="rId14" Type="http://schemas.openxmlformats.org/officeDocument/2006/relationships/slideLayout" Target="../slideLayouts/slideLayout216.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image" Target="../media/image19.png"/><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 Id="rId11" Type="http://schemas.openxmlformats.org/officeDocument/2006/relationships/slideLayout" Target="../slideLayouts/slideLayout225.xml"/><Relationship Id="rId12" Type="http://schemas.openxmlformats.org/officeDocument/2006/relationships/slideLayout" Target="../slideLayouts/slideLayout226.xml"/><Relationship Id="rId13" Type="http://schemas.openxmlformats.org/officeDocument/2006/relationships/slideLayout" Target="../slideLayouts/slideLayout227.xml"/><Relationship Id="rId14" Type="http://schemas.openxmlformats.org/officeDocument/2006/relationships/slideLayout" Target="../slideLayouts/slideLayout228.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jpe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jpe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jpe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5.jpe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6.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7.jpe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8.jpe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9.jpeg"/><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395280" y="0"/>
            <a:ext cx="8741160" cy="6850440"/>
          </a:xfrm>
          <a:prstGeom prst="rect">
            <a:avLst/>
          </a:prstGeom>
          <a:solidFill>
            <a:srgbClr val="e9fee6"/>
          </a:solidFill>
          <a:ln w="9360">
            <a:noFill/>
          </a:ln>
        </p:spPr>
        <p:style>
          <a:lnRef idx="0"/>
          <a:fillRef idx="0"/>
          <a:effectRef idx="0"/>
          <a:fontRef idx="minor"/>
        </p:style>
      </p:sp>
      <p:pic>
        <p:nvPicPr>
          <p:cNvPr id="1" name="Picture 3" descr="horizontal banner"/>
          <p:cNvPicPr/>
          <p:nvPr/>
        </p:nvPicPr>
        <p:blipFill>
          <a:blip r:embed="rId2"/>
          <a:stretch/>
        </p:blipFill>
        <p:spPr>
          <a:xfrm>
            <a:off x="0" y="0"/>
            <a:ext cx="9136440" cy="6850440"/>
          </a:xfrm>
          <a:prstGeom prst="rect">
            <a:avLst/>
          </a:prstGeom>
          <a:ln>
            <a:noFill/>
          </a:ln>
        </p:spPr>
      </p:pic>
      <p:sp>
        <p:nvSpPr>
          <p:cNvPr id="2" name="CustomShape 2"/>
          <p:cNvSpPr/>
          <p:nvPr/>
        </p:nvSpPr>
        <p:spPr>
          <a:xfrm>
            <a:off x="387360" y="0"/>
            <a:ext cx="8741160" cy="6850440"/>
          </a:xfrm>
          <a:prstGeom prst="rect">
            <a:avLst/>
          </a:prstGeom>
          <a:solidFill>
            <a:srgbClr val="e9fee6"/>
          </a:solidFill>
          <a:ln w="9360">
            <a:noFill/>
          </a:ln>
        </p:spPr>
        <p:style>
          <a:lnRef idx="0"/>
          <a:fillRef idx="0"/>
          <a:effectRef idx="0"/>
          <a:fontRef idx="minor"/>
        </p:style>
      </p:sp>
      <p:sp>
        <p:nvSpPr>
          <p:cNvPr id="3" name="CustomShape 3"/>
          <p:cNvSpPr/>
          <p:nvPr/>
        </p:nvSpPr>
        <p:spPr>
          <a:xfrm>
            <a:off x="0" y="0"/>
            <a:ext cx="373320" cy="6850440"/>
          </a:xfrm>
          <a:prstGeom prst="rect">
            <a:avLst/>
          </a:prstGeom>
          <a:solidFill>
            <a:srgbClr val="ff6600"/>
          </a:solidFill>
          <a:ln w="9360">
            <a:solidFill>
              <a:srgbClr val="ff6600"/>
            </a:solidFill>
            <a:miter/>
          </a:ln>
        </p:spPr>
        <p:style>
          <a:lnRef idx="0"/>
          <a:fillRef idx="0"/>
          <a:effectRef idx="0"/>
          <a:fontRef idx="minor"/>
        </p:style>
      </p:sp>
      <p:sp>
        <p:nvSpPr>
          <p:cNvPr id="4" name="PlaceHolder 4"/>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5"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385" name="Group 1"/>
          <p:cNvGrpSpPr/>
          <p:nvPr/>
        </p:nvGrpSpPr>
        <p:grpSpPr>
          <a:xfrm>
            <a:off x="4680" y="0"/>
            <a:ext cx="9137160" cy="6851160"/>
            <a:chOff x="4680" y="0"/>
            <a:chExt cx="9137160" cy="6851160"/>
          </a:xfrm>
        </p:grpSpPr>
        <p:pic>
          <p:nvPicPr>
            <p:cNvPr id="386" name="Content Placeholder 3" descr=""/>
            <p:cNvPicPr/>
            <p:nvPr/>
          </p:nvPicPr>
          <p:blipFill>
            <a:blip r:embed="rId2"/>
            <a:stretch/>
          </p:blipFill>
          <p:spPr>
            <a:xfrm>
              <a:off x="4680" y="0"/>
              <a:ext cx="9137160" cy="6851160"/>
            </a:xfrm>
            <a:prstGeom prst="rect">
              <a:avLst/>
            </a:prstGeom>
            <a:ln>
              <a:noFill/>
            </a:ln>
          </p:spPr>
        </p:pic>
        <p:sp>
          <p:nvSpPr>
            <p:cNvPr id="387" name="CustomShape 2"/>
            <p:cNvSpPr/>
            <p:nvPr/>
          </p:nvSpPr>
          <p:spPr>
            <a:xfrm>
              <a:off x="6876360" y="6489360"/>
              <a:ext cx="22255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388" name="CustomShape 3"/>
          <p:cNvSpPr/>
          <p:nvPr/>
        </p:nvSpPr>
        <p:spPr>
          <a:xfrm>
            <a:off x="312480" y="-27360"/>
            <a:ext cx="8824680" cy="6960240"/>
          </a:xfrm>
          <a:prstGeom prst="rect">
            <a:avLst/>
          </a:prstGeom>
          <a:solidFill>
            <a:srgbClr val="e9fee6"/>
          </a:solidFill>
          <a:ln w="9360">
            <a:noFill/>
          </a:ln>
        </p:spPr>
        <p:style>
          <a:lnRef idx="0"/>
          <a:fillRef idx="0"/>
          <a:effectRef idx="0"/>
          <a:fontRef idx="minor"/>
        </p:style>
      </p:sp>
      <p:sp>
        <p:nvSpPr>
          <p:cNvPr id="389" name="CustomShape 4"/>
          <p:cNvSpPr/>
          <p:nvPr/>
        </p:nvSpPr>
        <p:spPr>
          <a:xfrm>
            <a:off x="-83160" y="0"/>
            <a:ext cx="374040" cy="6851160"/>
          </a:xfrm>
          <a:prstGeom prst="rect">
            <a:avLst/>
          </a:prstGeom>
          <a:solidFill>
            <a:srgbClr val="ff6600"/>
          </a:solidFill>
          <a:ln w="9360">
            <a:solidFill>
              <a:srgbClr val="ff6600"/>
            </a:solidFill>
            <a:miter/>
          </a:ln>
        </p:spPr>
        <p:style>
          <a:lnRef idx="0"/>
          <a:fillRef idx="0"/>
          <a:effectRef idx="0"/>
          <a:fontRef idx="minor"/>
        </p:style>
      </p:sp>
      <p:sp>
        <p:nvSpPr>
          <p:cNvPr id="390"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391"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428" name="Group 1"/>
          <p:cNvGrpSpPr/>
          <p:nvPr/>
        </p:nvGrpSpPr>
        <p:grpSpPr>
          <a:xfrm>
            <a:off x="4680" y="0"/>
            <a:ext cx="9137160" cy="6851160"/>
            <a:chOff x="4680" y="0"/>
            <a:chExt cx="9137160" cy="6851160"/>
          </a:xfrm>
        </p:grpSpPr>
        <p:pic>
          <p:nvPicPr>
            <p:cNvPr id="429" name="Content Placeholder 3" descr=""/>
            <p:cNvPicPr/>
            <p:nvPr/>
          </p:nvPicPr>
          <p:blipFill>
            <a:blip r:embed="rId2"/>
            <a:stretch/>
          </p:blipFill>
          <p:spPr>
            <a:xfrm>
              <a:off x="4680" y="0"/>
              <a:ext cx="9137160" cy="6851160"/>
            </a:xfrm>
            <a:prstGeom prst="rect">
              <a:avLst/>
            </a:prstGeom>
            <a:ln>
              <a:noFill/>
            </a:ln>
          </p:spPr>
        </p:pic>
        <p:sp>
          <p:nvSpPr>
            <p:cNvPr id="430" name="CustomShape 2"/>
            <p:cNvSpPr/>
            <p:nvPr/>
          </p:nvSpPr>
          <p:spPr>
            <a:xfrm>
              <a:off x="6876360" y="6489360"/>
              <a:ext cx="22255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431" name="CustomShape 3"/>
          <p:cNvSpPr/>
          <p:nvPr/>
        </p:nvSpPr>
        <p:spPr>
          <a:xfrm>
            <a:off x="312480" y="-27360"/>
            <a:ext cx="8824680" cy="6960240"/>
          </a:xfrm>
          <a:prstGeom prst="rect">
            <a:avLst/>
          </a:prstGeom>
          <a:solidFill>
            <a:srgbClr val="e9fee6"/>
          </a:solidFill>
          <a:ln w="9360">
            <a:noFill/>
          </a:ln>
        </p:spPr>
        <p:style>
          <a:lnRef idx="0"/>
          <a:fillRef idx="0"/>
          <a:effectRef idx="0"/>
          <a:fontRef idx="minor"/>
        </p:style>
      </p:sp>
      <p:sp>
        <p:nvSpPr>
          <p:cNvPr id="432" name="CustomShape 4"/>
          <p:cNvSpPr/>
          <p:nvPr/>
        </p:nvSpPr>
        <p:spPr>
          <a:xfrm>
            <a:off x="-83160" y="0"/>
            <a:ext cx="374040" cy="6851160"/>
          </a:xfrm>
          <a:prstGeom prst="rect">
            <a:avLst/>
          </a:prstGeom>
          <a:solidFill>
            <a:srgbClr val="ff6600"/>
          </a:solidFill>
          <a:ln w="9360">
            <a:solidFill>
              <a:srgbClr val="ff6600"/>
            </a:solidFill>
            <a:miter/>
          </a:ln>
        </p:spPr>
        <p:style>
          <a:lnRef idx="0"/>
          <a:fillRef idx="0"/>
          <a:effectRef idx="0"/>
          <a:fontRef idx="minor"/>
        </p:style>
      </p:sp>
      <p:sp>
        <p:nvSpPr>
          <p:cNvPr id="433"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434"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471" name="Group 1"/>
          <p:cNvGrpSpPr/>
          <p:nvPr/>
        </p:nvGrpSpPr>
        <p:grpSpPr>
          <a:xfrm>
            <a:off x="4680" y="0"/>
            <a:ext cx="9137160" cy="6851160"/>
            <a:chOff x="4680" y="0"/>
            <a:chExt cx="9137160" cy="6851160"/>
          </a:xfrm>
        </p:grpSpPr>
        <p:pic>
          <p:nvPicPr>
            <p:cNvPr id="472" name="Content Placeholder 3" descr=""/>
            <p:cNvPicPr/>
            <p:nvPr/>
          </p:nvPicPr>
          <p:blipFill>
            <a:blip r:embed="rId2"/>
            <a:stretch/>
          </p:blipFill>
          <p:spPr>
            <a:xfrm>
              <a:off x="4680" y="0"/>
              <a:ext cx="9137160" cy="6851160"/>
            </a:xfrm>
            <a:prstGeom prst="rect">
              <a:avLst/>
            </a:prstGeom>
            <a:ln>
              <a:noFill/>
            </a:ln>
          </p:spPr>
        </p:pic>
        <p:sp>
          <p:nvSpPr>
            <p:cNvPr id="473" name="CustomShape 2"/>
            <p:cNvSpPr/>
            <p:nvPr/>
          </p:nvSpPr>
          <p:spPr>
            <a:xfrm>
              <a:off x="6876360" y="6489360"/>
              <a:ext cx="22255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474" name="CustomShape 3"/>
          <p:cNvSpPr/>
          <p:nvPr/>
        </p:nvSpPr>
        <p:spPr>
          <a:xfrm>
            <a:off x="312480" y="-27360"/>
            <a:ext cx="8824680" cy="6960240"/>
          </a:xfrm>
          <a:prstGeom prst="rect">
            <a:avLst/>
          </a:prstGeom>
          <a:solidFill>
            <a:srgbClr val="e9fee6"/>
          </a:solidFill>
          <a:ln w="9360">
            <a:noFill/>
          </a:ln>
        </p:spPr>
        <p:style>
          <a:lnRef idx="0"/>
          <a:fillRef idx="0"/>
          <a:effectRef idx="0"/>
          <a:fontRef idx="minor"/>
        </p:style>
      </p:sp>
      <p:sp>
        <p:nvSpPr>
          <p:cNvPr id="475" name="CustomShape 4"/>
          <p:cNvSpPr/>
          <p:nvPr/>
        </p:nvSpPr>
        <p:spPr>
          <a:xfrm>
            <a:off x="-83160" y="0"/>
            <a:ext cx="374040" cy="6851160"/>
          </a:xfrm>
          <a:prstGeom prst="rect">
            <a:avLst/>
          </a:prstGeom>
          <a:solidFill>
            <a:srgbClr val="ff6600"/>
          </a:solidFill>
          <a:ln w="9360">
            <a:solidFill>
              <a:srgbClr val="ff6600"/>
            </a:solidFill>
            <a:miter/>
          </a:ln>
        </p:spPr>
        <p:style>
          <a:lnRef idx="0"/>
          <a:fillRef idx="0"/>
          <a:effectRef idx="0"/>
          <a:fontRef idx="minor"/>
        </p:style>
      </p:sp>
      <p:sp>
        <p:nvSpPr>
          <p:cNvPr id="476"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477"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514" name="Group 1"/>
          <p:cNvGrpSpPr/>
          <p:nvPr/>
        </p:nvGrpSpPr>
        <p:grpSpPr>
          <a:xfrm>
            <a:off x="4680" y="0"/>
            <a:ext cx="9137160" cy="6851160"/>
            <a:chOff x="4680" y="0"/>
            <a:chExt cx="9137160" cy="6851160"/>
          </a:xfrm>
        </p:grpSpPr>
        <p:pic>
          <p:nvPicPr>
            <p:cNvPr id="515" name="Content Placeholder 3" descr=""/>
            <p:cNvPicPr/>
            <p:nvPr/>
          </p:nvPicPr>
          <p:blipFill>
            <a:blip r:embed="rId2"/>
            <a:stretch/>
          </p:blipFill>
          <p:spPr>
            <a:xfrm>
              <a:off x="4680" y="0"/>
              <a:ext cx="9137160" cy="6851160"/>
            </a:xfrm>
            <a:prstGeom prst="rect">
              <a:avLst/>
            </a:prstGeom>
            <a:ln>
              <a:noFill/>
            </a:ln>
          </p:spPr>
        </p:pic>
        <p:sp>
          <p:nvSpPr>
            <p:cNvPr id="516" name="CustomShape 2"/>
            <p:cNvSpPr/>
            <p:nvPr/>
          </p:nvSpPr>
          <p:spPr>
            <a:xfrm>
              <a:off x="6876360" y="6489360"/>
              <a:ext cx="22255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517" name="CustomShape 3"/>
          <p:cNvSpPr/>
          <p:nvPr/>
        </p:nvSpPr>
        <p:spPr>
          <a:xfrm>
            <a:off x="312480" y="-27360"/>
            <a:ext cx="8824680" cy="6960240"/>
          </a:xfrm>
          <a:prstGeom prst="rect">
            <a:avLst/>
          </a:prstGeom>
          <a:solidFill>
            <a:srgbClr val="e9fee6"/>
          </a:solidFill>
          <a:ln w="9360">
            <a:noFill/>
          </a:ln>
        </p:spPr>
        <p:style>
          <a:lnRef idx="0"/>
          <a:fillRef idx="0"/>
          <a:effectRef idx="0"/>
          <a:fontRef idx="minor"/>
        </p:style>
      </p:sp>
      <p:sp>
        <p:nvSpPr>
          <p:cNvPr id="518" name="CustomShape 4"/>
          <p:cNvSpPr/>
          <p:nvPr/>
        </p:nvSpPr>
        <p:spPr>
          <a:xfrm>
            <a:off x="-83160" y="0"/>
            <a:ext cx="374040" cy="6851160"/>
          </a:xfrm>
          <a:prstGeom prst="rect">
            <a:avLst/>
          </a:prstGeom>
          <a:solidFill>
            <a:srgbClr val="ff6600"/>
          </a:solidFill>
          <a:ln w="9360">
            <a:solidFill>
              <a:srgbClr val="ff6600"/>
            </a:solidFill>
            <a:miter/>
          </a:ln>
        </p:spPr>
        <p:style>
          <a:lnRef idx="0"/>
          <a:fillRef idx="0"/>
          <a:effectRef idx="0"/>
          <a:fontRef idx="minor"/>
        </p:style>
      </p:sp>
      <p:sp>
        <p:nvSpPr>
          <p:cNvPr id="519"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520"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557" name="Group 1"/>
          <p:cNvGrpSpPr/>
          <p:nvPr/>
        </p:nvGrpSpPr>
        <p:grpSpPr>
          <a:xfrm>
            <a:off x="4680" y="0"/>
            <a:ext cx="9137160" cy="6851160"/>
            <a:chOff x="4680" y="0"/>
            <a:chExt cx="9137160" cy="6851160"/>
          </a:xfrm>
        </p:grpSpPr>
        <p:pic>
          <p:nvPicPr>
            <p:cNvPr id="558" name="Content Placeholder 3" descr=""/>
            <p:cNvPicPr/>
            <p:nvPr/>
          </p:nvPicPr>
          <p:blipFill>
            <a:blip r:embed="rId2"/>
            <a:stretch/>
          </p:blipFill>
          <p:spPr>
            <a:xfrm>
              <a:off x="4680" y="0"/>
              <a:ext cx="9137160" cy="6851160"/>
            </a:xfrm>
            <a:prstGeom prst="rect">
              <a:avLst/>
            </a:prstGeom>
            <a:ln>
              <a:noFill/>
            </a:ln>
          </p:spPr>
        </p:pic>
        <p:sp>
          <p:nvSpPr>
            <p:cNvPr id="559" name="CustomShape 2"/>
            <p:cNvSpPr/>
            <p:nvPr/>
          </p:nvSpPr>
          <p:spPr>
            <a:xfrm>
              <a:off x="6876360" y="6489360"/>
              <a:ext cx="22255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560" name="CustomShape 3"/>
          <p:cNvSpPr/>
          <p:nvPr/>
        </p:nvSpPr>
        <p:spPr>
          <a:xfrm>
            <a:off x="312480" y="-27360"/>
            <a:ext cx="8824680" cy="6960240"/>
          </a:xfrm>
          <a:prstGeom prst="rect">
            <a:avLst/>
          </a:prstGeom>
          <a:solidFill>
            <a:srgbClr val="e9fee6"/>
          </a:solidFill>
          <a:ln w="9360">
            <a:noFill/>
          </a:ln>
        </p:spPr>
        <p:style>
          <a:lnRef idx="0"/>
          <a:fillRef idx="0"/>
          <a:effectRef idx="0"/>
          <a:fontRef idx="minor"/>
        </p:style>
      </p:sp>
      <p:sp>
        <p:nvSpPr>
          <p:cNvPr id="561" name="CustomShape 4"/>
          <p:cNvSpPr/>
          <p:nvPr/>
        </p:nvSpPr>
        <p:spPr>
          <a:xfrm>
            <a:off x="-83160" y="0"/>
            <a:ext cx="374040" cy="6851160"/>
          </a:xfrm>
          <a:prstGeom prst="rect">
            <a:avLst/>
          </a:prstGeom>
          <a:solidFill>
            <a:srgbClr val="ff6600"/>
          </a:solidFill>
          <a:ln w="9360">
            <a:solidFill>
              <a:srgbClr val="ff6600"/>
            </a:solidFill>
            <a:miter/>
          </a:ln>
        </p:spPr>
        <p:style>
          <a:lnRef idx="0"/>
          <a:fillRef idx="0"/>
          <a:effectRef idx="0"/>
          <a:fontRef idx="minor"/>
        </p:style>
      </p:sp>
      <p:sp>
        <p:nvSpPr>
          <p:cNvPr id="562"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563"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600" name="Group 1"/>
          <p:cNvGrpSpPr/>
          <p:nvPr/>
        </p:nvGrpSpPr>
        <p:grpSpPr>
          <a:xfrm>
            <a:off x="4680" y="0"/>
            <a:ext cx="9137160" cy="6851160"/>
            <a:chOff x="4680" y="0"/>
            <a:chExt cx="9137160" cy="6851160"/>
          </a:xfrm>
        </p:grpSpPr>
        <p:pic>
          <p:nvPicPr>
            <p:cNvPr id="601" name="Content Placeholder 3" descr=""/>
            <p:cNvPicPr/>
            <p:nvPr/>
          </p:nvPicPr>
          <p:blipFill>
            <a:blip r:embed="rId2"/>
            <a:stretch/>
          </p:blipFill>
          <p:spPr>
            <a:xfrm>
              <a:off x="4680" y="0"/>
              <a:ext cx="9137160" cy="6851160"/>
            </a:xfrm>
            <a:prstGeom prst="rect">
              <a:avLst/>
            </a:prstGeom>
            <a:ln>
              <a:noFill/>
            </a:ln>
          </p:spPr>
        </p:pic>
        <p:sp>
          <p:nvSpPr>
            <p:cNvPr id="602" name="CustomShape 2"/>
            <p:cNvSpPr/>
            <p:nvPr/>
          </p:nvSpPr>
          <p:spPr>
            <a:xfrm>
              <a:off x="6876360" y="6489360"/>
              <a:ext cx="22255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603" name="CustomShape 3"/>
          <p:cNvSpPr/>
          <p:nvPr/>
        </p:nvSpPr>
        <p:spPr>
          <a:xfrm>
            <a:off x="312480" y="-27360"/>
            <a:ext cx="8824680" cy="6960240"/>
          </a:xfrm>
          <a:prstGeom prst="rect">
            <a:avLst/>
          </a:prstGeom>
          <a:solidFill>
            <a:srgbClr val="e9fee6"/>
          </a:solidFill>
          <a:ln w="9360">
            <a:noFill/>
          </a:ln>
        </p:spPr>
        <p:style>
          <a:lnRef idx="0"/>
          <a:fillRef idx="0"/>
          <a:effectRef idx="0"/>
          <a:fontRef idx="minor"/>
        </p:style>
      </p:sp>
      <p:sp>
        <p:nvSpPr>
          <p:cNvPr id="604" name="CustomShape 4"/>
          <p:cNvSpPr/>
          <p:nvPr/>
        </p:nvSpPr>
        <p:spPr>
          <a:xfrm>
            <a:off x="-83160" y="0"/>
            <a:ext cx="374040" cy="6851160"/>
          </a:xfrm>
          <a:prstGeom prst="rect">
            <a:avLst/>
          </a:prstGeom>
          <a:solidFill>
            <a:srgbClr val="ff6600"/>
          </a:solidFill>
          <a:ln w="9360">
            <a:solidFill>
              <a:srgbClr val="ff6600"/>
            </a:solidFill>
            <a:miter/>
          </a:ln>
        </p:spPr>
        <p:style>
          <a:lnRef idx="0"/>
          <a:fillRef idx="0"/>
          <a:effectRef idx="0"/>
          <a:fontRef idx="minor"/>
        </p:style>
      </p:sp>
      <p:sp>
        <p:nvSpPr>
          <p:cNvPr id="605"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606"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643" name="Group 1"/>
          <p:cNvGrpSpPr/>
          <p:nvPr/>
        </p:nvGrpSpPr>
        <p:grpSpPr>
          <a:xfrm>
            <a:off x="4680" y="0"/>
            <a:ext cx="9137160" cy="6851160"/>
            <a:chOff x="4680" y="0"/>
            <a:chExt cx="9137160" cy="6851160"/>
          </a:xfrm>
        </p:grpSpPr>
        <p:pic>
          <p:nvPicPr>
            <p:cNvPr id="644" name="Content Placeholder 3" descr=""/>
            <p:cNvPicPr/>
            <p:nvPr/>
          </p:nvPicPr>
          <p:blipFill>
            <a:blip r:embed="rId2"/>
            <a:stretch/>
          </p:blipFill>
          <p:spPr>
            <a:xfrm>
              <a:off x="4680" y="0"/>
              <a:ext cx="9137160" cy="6851160"/>
            </a:xfrm>
            <a:prstGeom prst="rect">
              <a:avLst/>
            </a:prstGeom>
            <a:ln>
              <a:noFill/>
            </a:ln>
          </p:spPr>
        </p:pic>
        <p:sp>
          <p:nvSpPr>
            <p:cNvPr id="645" name="CustomShape 2"/>
            <p:cNvSpPr/>
            <p:nvPr/>
          </p:nvSpPr>
          <p:spPr>
            <a:xfrm>
              <a:off x="6876360" y="6489360"/>
              <a:ext cx="22255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646" name="CustomShape 3"/>
          <p:cNvSpPr/>
          <p:nvPr/>
        </p:nvSpPr>
        <p:spPr>
          <a:xfrm>
            <a:off x="312480" y="-27360"/>
            <a:ext cx="8824680" cy="6960240"/>
          </a:xfrm>
          <a:prstGeom prst="rect">
            <a:avLst/>
          </a:prstGeom>
          <a:solidFill>
            <a:srgbClr val="e9fee6"/>
          </a:solidFill>
          <a:ln w="9360">
            <a:noFill/>
          </a:ln>
        </p:spPr>
        <p:style>
          <a:lnRef idx="0"/>
          <a:fillRef idx="0"/>
          <a:effectRef idx="0"/>
          <a:fontRef idx="minor"/>
        </p:style>
      </p:sp>
      <p:sp>
        <p:nvSpPr>
          <p:cNvPr id="647" name="CustomShape 4"/>
          <p:cNvSpPr/>
          <p:nvPr/>
        </p:nvSpPr>
        <p:spPr>
          <a:xfrm>
            <a:off x="-83160" y="0"/>
            <a:ext cx="374040" cy="6851160"/>
          </a:xfrm>
          <a:prstGeom prst="rect">
            <a:avLst/>
          </a:prstGeom>
          <a:solidFill>
            <a:srgbClr val="ff6600"/>
          </a:solidFill>
          <a:ln w="9360">
            <a:solidFill>
              <a:srgbClr val="ff6600"/>
            </a:solidFill>
            <a:miter/>
          </a:ln>
        </p:spPr>
        <p:style>
          <a:lnRef idx="0"/>
          <a:fillRef idx="0"/>
          <a:effectRef idx="0"/>
          <a:fontRef idx="minor"/>
        </p:style>
      </p:sp>
      <p:sp>
        <p:nvSpPr>
          <p:cNvPr id="648"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649"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686" name="Group 1"/>
          <p:cNvGrpSpPr/>
          <p:nvPr/>
        </p:nvGrpSpPr>
        <p:grpSpPr>
          <a:xfrm>
            <a:off x="4680" y="0"/>
            <a:ext cx="9137160" cy="6851160"/>
            <a:chOff x="4680" y="0"/>
            <a:chExt cx="9137160" cy="6851160"/>
          </a:xfrm>
        </p:grpSpPr>
        <p:pic>
          <p:nvPicPr>
            <p:cNvPr id="687" name="Content Placeholder 3" descr=""/>
            <p:cNvPicPr/>
            <p:nvPr/>
          </p:nvPicPr>
          <p:blipFill>
            <a:blip r:embed="rId2"/>
            <a:stretch/>
          </p:blipFill>
          <p:spPr>
            <a:xfrm>
              <a:off x="4680" y="0"/>
              <a:ext cx="9137160" cy="6851160"/>
            </a:xfrm>
            <a:prstGeom prst="rect">
              <a:avLst/>
            </a:prstGeom>
            <a:ln>
              <a:noFill/>
            </a:ln>
          </p:spPr>
        </p:pic>
        <p:sp>
          <p:nvSpPr>
            <p:cNvPr id="688" name="CustomShape 2"/>
            <p:cNvSpPr/>
            <p:nvPr/>
          </p:nvSpPr>
          <p:spPr>
            <a:xfrm>
              <a:off x="6876360" y="6489360"/>
              <a:ext cx="22255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689" name="CustomShape 3"/>
          <p:cNvSpPr/>
          <p:nvPr/>
        </p:nvSpPr>
        <p:spPr>
          <a:xfrm>
            <a:off x="312480" y="-27360"/>
            <a:ext cx="8824680" cy="6960240"/>
          </a:xfrm>
          <a:prstGeom prst="rect">
            <a:avLst/>
          </a:prstGeom>
          <a:solidFill>
            <a:srgbClr val="e9fee6"/>
          </a:solidFill>
          <a:ln w="9360">
            <a:noFill/>
          </a:ln>
        </p:spPr>
        <p:style>
          <a:lnRef idx="0"/>
          <a:fillRef idx="0"/>
          <a:effectRef idx="0"/>
          <a:fontRef idx="minor"/>
        </p:style>
      </p:sp>
      <p:sp>
        <p:nvSpPr>
          <p:cNvPr id="690" name="CustomShape 4"/>
          <p:cNvSpPr/>
          <p:nvPr/>
        </p:nvSpPr>
        <p:spPr>
          <a:xfrm>
            <a:off x="-83160" y="0"/>
            <a:ext cx="374040" cy="6851160"/>
          </a:xfrm>
          <a:prstGeom prst="rect">
            <a:avLst/>
          </a:prstGeom>
          <a:solidFill>
            <a:srgbClr val="ff6600"/>
          </a:solidFill>
          <a:ln w="9360">
            <a:solidFill>
              <a:srgbClr val="ff6600"/>
            </a:solidFill>
            <a:miter/>
          </a:ln>
        </p:spPr>
        <p:style>
          <a:lnRef idx="0"/>
          <a:fillRef idx="0"/>
          <a:effectRef idx="0"/>
          <a:fontRef idx="minor"/>
        </p:style>
      </p:sp>
      <p:sp>
        <p:nvSpPr>
          <p:cNvPr id="691"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692"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729" name="Group 1"/>
          <p:cNvGrpSpPr/>
          <p:nvPr/>
        </p:nvGrpSpPr>
        <p:grpSpPr>
          <a:xfrm>
            <a:off x="4680" y="0"/>
            <a:ext cx="9137160" cy="6851160"/>
            <a:chOff x="4680" y="0"/>
            <a:chExt cx="9137160" cy="6851160"/>
          </a:xfrm>
        </p:grpSpPr>
        <p:pic>
          <p:nvPicPr>
            <p:cNvPr id="730" name="Content Placeholder 3" descr=""/>
            <p:cNvPicPr/>
            <p:nvPr/>
          </p:nvPicPr>
          <p:blipFill>
            <a:blip r:embed="rId2"/>
            <a:stretch/>
          </p:blipFill>
          <p:spPr>
            <a:xfrm>
              <a:off x="4680" y="0"/>
              <a:ext cx="9137160" cy="6851160"/>
            </a:xfrm>
            <a:prstGeom prst="rect">
              <a:avLst/>
            </a:prstGeom>
            <a:ln>
              <a:noFill/>
            </a:ln>
          </p:spPr>
        </p:pic>
        <p:sp>
          <p:nvSpPr>
            <p:cNvPr id="731" name="CustomShape 2"/>
            <p:cNvSpPr/>
            <p:nvPr/>
          </p:nvSpPr>
          <p:spPr>
            <a:xfrm>
              <a:off x="6876360" y="6489360"/>
              <a:ext cx="22255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732" name="CustomShape 3"/>
          <p:cNvSpPr/>
          <p:nvPr/>
        </p:nvSpPr>
        <p:spPr>
          <a:xfrm>
            <a:off x="312480" y="-27360"/>
            <a:ext cx="8824680" cy="6960240"/>
          </a:xfrm>
          <a:prstGeom prst="rect">
            <a:avLst/>
          </a:prstGeom>
          <a:solidFill>
            <a:srgbClr val="e9fee6"/>
          </a:solidFill>
          <a:ln w="9360">
            <a:noFill/>
          </a:ln>
        </p:spPr>
        <p:style>
          <a:lnRef idx="0"/>
          <a:fillRef idx="0"/>
          <a:effectRef idx="0"/>
          <a:fontRef idx="minor"/>
        </p:style>
      </p:sp>
      <p:sp>
        <p:nvSpPr>
          <p:cNvPr id="733" name="CustomShape 4"/>
          <p:cNvSpPr/>
          <p:nvPr/>
        </p:nvSpPr>
        <p:spPr>
          <a:xfrm>
            <a:off x="-83160" y="0"/>
            <a:ext cx="374040" cy="6851160"/>
          </a:xfrm>
          <a:prstGeom prst="rect">
            <a:avLst/>
          </a:prstGeom>
          <a:solidFill>
            <a:srgbClr val="ff6600"/>
          </a:solidFill>
          <a:ln w="9360">
            <a:solidFill>
              <a:srgbClr val="ff6600"/>
            </a:solidFill>
            <a:miter/>
          </a:ln>
        </p:spPr>
        <p:style>
          <a:lnRef idx="0"/>
          <a:fillRef idx="0"/>
          <a:effectRef idx="0"/>
          <a:fontRef idx="minor"/>
        </p:style>
      </p:sp>
      <p:sp>
        <p:nvSpPr>
          <p:cNvPr id="734"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735"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72" name="CustomShape 1"/>
          <p:cNvSpPr/>
          <p:nvPr/>
        </p:nvSpPr>
        <p:spPr>
          <a:xfrm>
            <a:off x="395280" y="0"/>
            <a:ext cx="8741160" cy="6850440"/>
          </a:xfrm>
          <a:prstGeom prst="rect">
            <a:avLst/>
          </a:prstGeom>
          <a:solidFill>
            <a:srgbClr val="e9fee6"/>
          </a:solidFill>
          <a:ln w="9360">
            <a:noFill/>
          </a:ln>
        </p:spPr>
        <p:style>
          <a:lnRef idx="0"/>
          <a:fillRef idx="0"/>
          <a:effectRef idx="0"/>
          <a:fontRef idx="minor"/>
        </p:style>
      </p:sp>
      <p:pic>
        <p:nvPicPr>
          <p:cNvPr id="773" name="Picture 3" descr="horizontal banner"/>
          <p:cNvPicPr/>
          <p:nvPr/>
        </p:nvPicPr>
        <p:blipFill>
          <a:blip r:embed="rId2"/>
          <a:stretch/>
        </p:blipFill>
        <p:spPr>
          <a:xfrm>
            <a:off x="0" y="0"/>
            <a:ext cx="9136440" cy="6850440"/>
          </a:xfrm>
          <a:prstGeom prst="rect">
            <a:avLst/>
          </a:prstGeom>
          <a:ln>
            <a:noFill/>
          </a:ln>
        </p:spPr>
      </p:pic>
      <p:sp>
        <p:nvSpPr>
          <p:cNvPr id="774" name="CustomShape 2"/>
          <p:cNvSpPr/>
          <p:nvPr/>
        </p:nvSpPr>
        <p:spPr>
          <a:xfrm>
            <a:off x="387360" y="0"/>
            <a:ext cx="8741160" cy="6850440"/>
          </a:xfrm>
          <a:prstGeom prst="rect">
            <a:avLst/>
          </a:prstGeom>
          <a:solidFill>
            <a:srgbClr val="e9fee6"/>
          </a:solidFill>
          <a:ln w="9360">
            <a:noFill/>
          </a:ln>
        </p:spPr>
        <p:style>
          <a:lnRef idx="0"/>
          <a:fillRef idx="0"/>
          <a:effectRef idx="0"/>
          <a:fontRef idx="minor"/>
        </p:style>
      </p:sp>
      <p:sp>
        <p:nvSpPr>
          <p:cNvPr id="775" name="CustomShape 3"/>
          <p:cNvSpPr/>
          <p:nvPr/>
        </p:nvSpPr>
        <p:spPr>
          <a:xfrm>
            <a:off x="0" y="0"/>
            <a:ext cx="373320" cy="6850440"/>
          </a:xfrm>
          <a:prstGeom prst="rect">
            <a:avLst/>
          </a:prstGeom>
          <a:solidFill>
            <a:srgbClr val="ff6600"/>
          </a:solidFill>
          <a:ln w="9360">
            <a:solidFill>
              <a:srgbClr val="ff6600"/>
            </a:solidFill>
            <a:miter/>
          </a:ln>
        </p:spPr>
        <p:style>
          <a:lnRef idx="0"/>
          <a:fillRef idx="0"/>
          <a:effectRef idx="0"/>
          <a:fontRef idx="minor"/>
        </p:style>
      </p:sp>
      <p:sp>
        <p:nvSpPr>
          <p:cNvPr id="776" name="PlaceHolder 4"/>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777"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42" name="Group 1"/>
          <p:cNvGrpSpPr/>
          <p:nvPr/>
        </p:nvGrpSpPr>
        <p:grpSpPr>
          <a:xfrm>
            <a:off x="4680" y="0"/>
            <a:ext cx="9137160" cy="6851160"/>
            <a:chOff x="4680" y="0"/>
            <a:chExt cx="9137160" cy="6851160"/>
          </a:xfrm>
        </p:grpSpPr>
        <p:pic>
          <p:nvPicPr>
            <p:cNvPr id="43" name="Content Placeholder 3" descr=""/>
            <p:cNvPicPr/>
            <p:nvPr/>
          </p:nvPicPr>
          <p:blipFill>
            <a:blip r:embed="rId2"/>
            <a:stretch/>
          </p:blipFill>
          <p:spPr>
            <a:xfrm>
              <a:off x="4680" y="0"/>
              <a:ext cx="9137160" cy="6851160"/>
            </a:xfrm>
            <a:prstGeom prst="rect">
              <a:avLst/>
            </a:prstGeom>
            <a:ln>
              <a:noFill/>
            </a:ln>
          </p:spPr>
        </p:pic>
        <p:sp>
          <p:nvSpPr>
            <p:cNvPr id="44" name="CustomShape 2"/>
            <p:cNvSpPr/>
            <p:nvPr/>
          </p:nvSpPr>
          <p:spPr>
            <a:xfrm>
              <a:off x="6876360" y="6489360"/>
              <a:ext cx="22255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45" name="CustomShape 3"/>
          <p:cNvSpPr/>
          <p:nvPr/>
        </p:nvSpPr>
        <p:spPr>
          <a:xfrm>
            <a:off x="312480" y="-27360"/>
            <a:ext cx="8824680" cy="6960240"/>
          </a:xfrm>
          <a:prstGeom prst="rect">
            <a:avLst/>
          </a:prstGeom>
          <a:solidFill>
            <a:srgbClr val="e9fee6"/>
          </a:solidFill>
          <a:ln w="9360">
            <a:noFill/>
          </a:ln>
        </p:spPr>
        <p:style>
          <a:lnRef idx="0"/>
          <a:fillRef idx="0"/>
          <a:effectRef idx="0"/>
          <a:fontRef idx="minor"/>
        </p:style>
      </p:sp>
      <p:sp>
        <p:nvSpPr>
          <p:cNvPr id="46" name="CustomShape 4"/>
          <p:cNvSpPr/>
          <p:nvPr/>
        </p:nvSpPr>
        <p:spPr>
          <a:xfrm>
            <a:off x="-83160" y="0"/>
            <a:ext cx="374040" cy="6851160"/>
          </a:xfrm>
          <a:prstGeom prst="rect">
            <a:avLst/>
          </a:prstGeom>
          <a:solidFill>
            <a:srgbClr val="ff6600"/>
          </a:solidFill>
          <a:ln w="9360">
            <a:solidFill>
              <a:srgbClr val="ff6600"/>
            </a:solidFill>
            <a:miter/>
          </a:ln>
        </p:spPr>
        <p:style>
          <a:lnRef idx="0"/>
          <a:fillRef idx="0"/>
          <a:effectRef idx="0"/>
          <a:fontRef idx="minor"/>
        </p:style>
      </p:sp>
      <p:sp>
        <p:nvSpPr>
          <p:cNvPr id="47"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48"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85" name="Group 1"/>
          <p:cNvGrpSpPr/>
          <p:nvPr/>
        </p:nvGrpSpPr>
        <p:grpSpPr>
          <a:xfrm>
            <a:off x="4680" y="0"/>
            <a:ext cx="9140400" cy="6854400"/>
            <a:chOff x="4680" y="0"/>
            <a:chExt cx="9140400" cy="6854400"/>
          </a:xfrm>
        </p:grpSpPr>
        <p:pic>
          <p:nvPicPr>
            <p:cNvPr id="86" name="Content Placeholder 3" descr=""/>
            <p:cNvPicPr/>
            <p:nvPr/>
          </p:nvPicPr>
          <p:blipFill>
            <a:blip r:embed="rId2"/>
            <a:stretch/>
          </p:blipFill>
          <p:spPr>
            <a:xfrm>
              <a:off x="4680" y="0"/>
              <a:ext cx="9140400" cy="6854400"/>
            </a:xfrm>
            <a:prstGeom prst="rect">
              <a:avLst/>
            </a:prstGeom>
            <a:ln>
              <a:noFill/>
            </a:ln>
          </p:spPr>
        </p:pic>
        <p:sp>
          <p:nvSpPr>
            <p:cNvPr id="87" name="CustomShape 2"/>
            <p:cNvSpPr/>
            <p:nvPr/>
          </p:nvSpPr>
          <p:spPr>
            <a:xfrm>
              <a:off x="6876360" y="6489360"/>
              <a:ext cx="222876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88" name="CustomShape 3"/>
          <p:cNvSpPr/>
          <p:nvPr/>
        </p:nvSpPr>
        <p:spPr>
          <a:xfrm>
            <a:off x="326160" y="-27360"/>
            <a:ext cx="8814240" cy="6963480"/>
          </a:xfrm>
          <a:prstGeom prst="rect">
            <a:avLst/>
          </a:prstGeom>
          <a:solidFill>
            <a:srgbClr val="e9fee6"/>
          </a:solidFill>
          <a:ln w="9360">
            <a:noFill/>
          </a:ln>
        </p:spPr>
        <p:style>
          <a:lnRef idx="0"/>
          <a:fillRef idx="0"/>
          <a:effectRef idx="0"/>
          <a:fontRef idx="minor"/>
        </p:style>
      </p:sp>
      <p:sp>
        <p:nvSpPr>
          <p:cNvPr id="89" name="CustomShape 4"/>
          <p:cNvSpPr/>
          <p:nvPr/>
        </p:nvSpPr>
        <p:spPr>
          <a:xfrm>
            <a:off x="-83160" y="0"/>
            <a:ext cx="377280" cy="6854400"/>
          </a:xfrm>
          <a:prstGeom prst="rect">
            <a:avLst/>
          </a:prstGeom>
          <a:solidFill>
            <a:srgbClr val="ff6600"/>
          </a:solidFill>
          <a:ln w="9360">
            <a:solidFill>
              <a:srgbClr val="ff6600"/>
            </a:solidFill>
            <a:miter/>
          </a:ln>
        </p:spPr>
        <p:style>
          <a:lnRef idx="0"/>
          <a:fillRef idx="0"/>
          <a:effectRef idx="0"/>
          <a:fontRef idx="minor"/>
        </p:style>
      </p:sp>
      <p:sp>
        <p:nvSpPr>
          <p:cNvPr id="90"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91"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28" name="Group 1"/>
          <p:cNvGrpSpPr/>
          <p:nvPr/>
        </p:nvGrpSpPr>
        <p:grpSpPr>
          <a:xfrm>
            <a:off x="4680" y="0"/>
            <a:ext cx="9137520" cy="6851520"/>
            <a:chOff x="4680" y="0"/>
            <a:chExt cx="9137520" cy="6851520"/>
          </a:xfrm>
        </p:grpSpPr>
        <p:pic>
          <p:nvPicPr>
            <p:cNvPr id="129" name="Content Placeholder 3" descr=""/>
            <p:cNvPicPr/>
            <p:nvPr/>
          </p:nvPicPr>
          <p:blipFill>
            <a:blip r:embed="rId2"/>
            <a:stretch/>
          </p:blipFill>
          <p:spPr>
            <a:xfrm>
              <a:off x="4680" y="0"/>
              <a:ext cx="9137520" cy="6851520"/>
            </a:xfrm>
            <a:prstGeom prst="rect">
              <a:avLst/>
            </a:prstGeom>
            <a:ln>
              <a:noFill/>
            </a:ln>
          </p:spPr>
        </p:pic>
        <p:sp>
          <p:nvSpPr>
            <p:cNvPr id="130" name="CustomShape 2"/>
            <p:cNvSpPr/>
            <p:nvPr/>
          </p:nvSpPr>
          <p:spPr>
            <a:xfrm>
              <a:off x="6876360" y="6489360"/>
              <a:ext cx="222588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131" name="CustomShape 3"/>
          <p:cNvSpPr/>
          <p:nvPr/>
        </p:nvSpPr>
        <p:spPr>
          <a:xfrm>
            <a:off x="326160" y="-27360"/>
            <a:ext cx="8811360" cy="6960600"/>
          </a:xfrm>
          <a:prstGeom prst="rect">
            <a:avLst/>
          </a:prstGeom>
          <a:solidFill>
            <a:srgbClr val="e9fee6"/>
          </a:solidFill>
          <a:ln w="9360">
            <a:noFill/>
          </a:ln>
        </p:spPr>
        <p:style>
          <a:lnRef idx="0"/>
          <a:fillRef idx="0"/>
          <a:effectRef idx="0"/>
          <a:fontRef idx="minor"/>
        </p:style>
      </p:sp>
      <p:sp>
        <p:nvSpPr>
          <p:cNvPr id="132" name="CustomShape 4"/>
          <p:cNvSpPr/>
          <p:nvPr/>
        </p:nvSpPr>
        <p:spPr>
          <a:xfrm>
            <a:off x="-83160" y="0"/>
            <a:ext cx="374400" cy="6851520"/>
          </a:xfrm>
          <a:prstGeom prst="rect">
            <a:avLst/>
          </a:prstGeom>
          <a:solidFill>
            <a:srgbClr val="ff6600"/>
          </a:solidFill>
          <a:ln w="9360">
            <a:solidFill>
              <a:srgbClr val="ff6600"/>
            </a:solidFill>
            <a:miter/>
          </a:ln>
        </p:spPr>
        <p:style>
          <a:lnRef idx="0"/>
          <a:fillRef idx="0"/>
          <a:effectRef idx="0"/>
          <a:fontRef idx="minor"/>
        </p:style>
      </p:sp>
      <p:sp>
        <p:nvSpPr>
          <p:cNvPr id="133"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34"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71" name="Group 1"/>
          <p:cNvGrpSpPr/>
          <p:nvPr/>
        </p:nvGrpSpPr>
        <p:grpSpPr>
          <a:xfrm>
            <a:off x="4680" y="0"/>
            <a:ext cx="9137160" cy="6851160"/>
            <a:chOff x="4680" y="0"/>
            <a:chExt cx="9137160" cy="6851160"/>
          </a:xfrm>
        </p:grpSpPr>
        <p:pic>
          <p:nvPicPr>
            <p:cNvPr id="172" name="Content Placeholder 3" descr=""/>
            <p:cNvPicPr/>
            <p:nvPr/>
          </p:nvPicPr>
          <p:blipFill>
            <a:blip r:embed="rId2"/>
            <a:stretch/>
          </p:blipFill>
          <p:spPr>
            <a:xfrm>
              <a:off x="4680" y="0"/>
              <a:ext cx="9137160" cy="6851160"/>
            </a:xfrm>
            <a:prstGeom prst="rect">
              <a:avLst/>
            </a:prstGeom>
            <a:ln>
              <a:noFill/>
            </a:ln>
          </p:spPr>
        </p:pic>
        <p:sp>
          <p:nvSpPr>
            <p:cNvPr id="173" name="CustomShape 2"/>
            <p:cNvSpPr/>
            <p:nvPr/>
          </p:nvSpPr>
          <p:spPr>
            <a:xfrm>
              <a:off x="6876360" y="6489360"/>
              <a:ext cx="22255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174" name="CustomShape 3"/>
          <p:cNvSpPr/>
          <p:nvPr/>
        </p:nvSpPr>
        <p:spPr>
          <a:xfrm>
            <a:off x="312480" y="-27360"/>
            <a:ext cx="8824680" cy="6960240"/>
          </a:xfrm>
          <a:prstGeom prst="rect">
            <a:avLst/>
          </a:prstGeom>
          <a:solidFill>
            <a:srgbClr val="e9fee6"/>
          </a:solidFill>
          <a:ln w="9360">
            <a:noFill/>
          </a:ln>
        </p:spPr>
        <p:style>
          <a:lnRef idx="0"/>
          <a:fillRef idx="0"/>
          <a:effectRef idx="0"/>
          <a:fontRef idx="minor"/>
        </p:style>
      </p:sp>
      <p:sp>
        <p:nvSpPr>
          <p:cNvPr id="175" name="CustomShape 4"/>
          <p:cNvSpPr/>
          <p:nvPr/>
        </p:nvSpPr>
        <p:spPr>
          <a:xfrm>
            <a:off x="-83160" y="0"/>
            <a:ext cx="374040" cy="6851160"/>
          </a:xfrm>
          <a:prstGeom prst="rect">
            <a:avLst/>
          </a:prstGeom>
          <a:solidFill>
            <a:srgbClr val="ff6600"/>
          </a:solidFill>
          <a:ln w="9360">
            <a:solidFill>
              <a:srgbClr val="ff6600"/>
            </a:solidFill>
            <a:miter/>
          </a:ln>
        </p:spPr>
        <p:style>
          <a:lnRef idx="0"/>
          <a:fillRef idx="0"/>
          <a:effectRef idx="0"/>
          <a:fontRef idx="minor"/>
        </p:style>
      </p:sp>
      <p:sp>
        <p:nvSpPr>
          <p:cNvPr id="176"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77"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2" descr="horizontal banner"/>
          <p:cNvPicPr/>
          <p:nvPr/>
        </p:nvPicPr>
        <p:blipFill>
          <a:blip r:embed="rId2"/>
          <a:stretch/>
        </p:blipFill>
        <p:spPr>
          <a:xfrm>
            <a:off x="0" y="0"/>
            <a:ext cx="9137160" cy="6851160"/>
          </a:xfrm>
          <a:prstGeom prst="rect">
            <a:avLst/>
          </a:prstGeom>
          <a:ln>
            <a:noFill/>
          </a:ln>
        </p:spPr>
      </p:pic>
      <p:sp>
        <p:nvSpPr>
          <p:cNvPr id="215" name="CustomShape 1"/>
          <p:cNvSpPr/>
          <p:nvPr/>
        </p:nvSpPr>
        <p:spPr>
          <a:xfrm>
            <a:off x="1918440" y="601560"/>
            <a:ext cx="5304960" cy="5162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GB" sz="2800" spc="-1" strike="noStrike">
                <a:solidFill>
                  <a:srgbClr val="000000"/>
                </a:solidFill>
                <a:latin typeface="Arial"/>
                <a:ea typeface="DejaVu Sans"/>
              </a:rPr>
              <a:t>Investigating Earth’s structure</a:t>
            </a:r>
            <a:endParaRPr b="0" lang="en-GB" sz="2800" spc="-1" strike="noStrike">
              <a:latin typeface="Arial"/>
            </a:endParaRPr>
          </a:p>
        </p:txBody>
      </p:sp>
      <p:sp>
        <p:nvSpPr>
          <p:cNvPr id="216" name="CustomShape 2"/>
          <p:cNvSpPr/>
          <p:nvPr/>
        </p:nvSpPr>
        <p:spPr>
          <a:xfrm>
            <a:off x="396000" y="0"/>
            <a:ext cx="8741880" cy="6851160"/>
          </a:xfrm>
          <a:prstGeom prst="rect">
            <a:avLst/>
          </a:prstGeom>
          <a:solidFill>
            <a:srgbClr val="e9fee6"/>
          </a:solidFill>
          <a:ln w="9360">
            <a:noFill/>
          </a:ln>
        </p:spPr>
        <p:style>
          <a:lnRef idx="0"/>
          <a:fillRef idx="0"/>
          <a:effectRef idx="0"/>
          <a:fontRef idx="minor"/>
        </p:style>
      </p:sp>
      <p:sp>
        <p:nvSpPr>
          <p:cNvPr id="217" name="CustomShape 3"/>
          <p:cNvSpPr/>
          <p:nvPr/>
        </p:nvSpPr>
        <p:spPr>
          <a:xfrm>
            <a:off x="0" y="0"/>
            <a:ext cx="374040" cy="6851160"/>
          </a:xfrm>
          <a:prstGeom prst="rect">
            <a:avLst/>
          </a:prstGeom>
          <a:solidFill>
            <a:srgbClr val="ff6600"/>
          </a:solidFill>
          <a:ln w="9360">
            <a:solidFill>
              <a:srgbClr val="ff6600"/>
            </a:solidFill>
            <a:miter/>
          </a:ln>
        </p:spPr>
        <p:style>
          <a:lnRef idx="0"/>
          <a:fillRef idx="0"/>
          <a:effectRef idx="0"/>
          <a:fontRef idx="minor"/>
        </p:style>
      </p:sp>
      <p:sp>
        <p:nvSpPr>
          <p:cNvPr id="218" name="PlaceHolder 4"/>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219"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256" name="Group 1"/>
          <p:cNvGrpSpPr/>
          <p:nvPr/>
        </p:nvGrpSpPr>
        <p:grpSpPr>
          <a:xfrm>
            <a:off x="4680" y="0"/>
            <a:ext cx="9137160" cy="6851160"/>
            <a:chOff x="4680" y="0"/>
            <a:chExt cx="9137160" cy="6851160"/>
          </a:xfrm>
        </p:grpSpPr>
        <p:pic>
          <p:nvPicPr>
            <p:cNvPr id="257" name="Content Placeholder 3" descr=""/>
            <p:cNvPicPr/>
            <p:nvPr/>
          </p:nvPicPr>
          <p:blipFill>
            <a:blip r:embed="rId2"/>
            <a:stretch/>
          </p:blipFill>
          <p:spPr>
            <a:xfrm>
              <a:off x="4680" y="0"/>
              <a:ext cx="9137160" cy="6851160"/>
            </a:xfrm>
            <a:prstGeom prst="rect">
              <a:avLst/>
            </a:prstGeom>
            <a:ln>
              <a:noFill/>
            </a:ln>
          </p:spPr>
        </p:pic>
        <p:sp>
          <p:nvSpPr>
            <p:cNvPr id="258" name="CustomShape 2"/>
            <p:cNvSpPr/>
            <p:nvPr/>
          </p:nvSpPr>
          <p:spPr>
            <a:xfrm>
              <a:off x="6876360" y="6489360"/>
              <a:ext cx="22255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259" name="CustomShape 3"/>
          <p:cNvSpPr/>
          <p:nvPr/>
        </p:nvSpPr>
        <p:spPr>
          <a:xfrm>
            <a:off x="312480" y="-27360"/>
            <a:ext cx="8824680" cy="6960240"/>
          </a:xfrm>
          <a:prstGeom prst="rect">
            <a:avLst/>
          </a:prstGeom>
          <a:solidFill>
            <a:srgbClr val="e9fee6"/>
          </a:solidFill>
          <a:ln w="9360">
            <a:noFill/>
          </a:ln>
        </p:spPr>
        <p:style>
          <a:lnRef idx="0"/>
          <a:fillRef idx="0"/>
          <a:effectRef idx="0"/>
          <a:fontRef idx="minor"/>
        </p:style>
      </p:sp>
      <p:sp>
        <p:nvSpPr>
          <p:cNvPr id="260" name="CustomShape 4"/>
          <p:cNvSpPr/>
          <p:nvPr/>
        </p:nvSpPr>
        <p:spPr>
          <a:xfrm>
            <a:off x="-83160" y="0"/>
            <a:ext cx="374040" cy="6851160"/>
          </a:xfrm>
          <a:prstGeom prst="rect">
            <a:avLst/>
          </a:prstGeom>
          <a:solidFill>
            <a:srgbClr val="ff6600"/>
          </a:solidFill>
          <a:ln w="9360">
            <a:solidFill>
              <a:srgbClr val="ff6600"/>
            </a:solidFill>
            <a:miter/>
          </a:ln>
        </p:spPr>
        <p:style>
          <a:lnRef idx="0"/>
          <a:fillRef idx="0"/>
          <a:effectRef idx="0"/>
          <a:fontRef idx="minor"/>
        </p:style>
      </p:sp>
      <p:sp>
        <p:nvSpPr>
          <p:cNvPr id="261"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262"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299" name="Group 1"/>
          <p:cNvGrpSpPr/>
          <p:nvPr/>
        </p:nvGrpSpPr>
        <p:grpSpPr>
          <a:xfrm>
            <a:off x="4680" y="0"/>
            <a:ext cx="9137160" cy="6851160"/>
            <a:chOff x="4680" y="0"/>
            <a:chExt cx="9137160" cy="6851160"/>
          </a:xfrm>
        </p:grpSpPr>
        <p:pic>
          <p:nvPicPr>
            <p:cNvPr id="300" name="Content Placeholder 3" descr=""/>
            <p:cNvPicPr/>
            <p:nvPr/>
          </p:nvPicPr>
          <p:blipFill>
            <a:blip r:embed="rId2"/>
            <a:stretch/>
          </p:blipFill>
          <p:spPr>
            <a:xfrm>
              <a:off x="4680" y="0"/>
              <a:ext cx="9137160" cy="6851160"/>
            </a:xfrm>
            <a:prstGeom prst="rect">
              <a:avLst/>
            </a:prstGeom>
            <a:ln>
              <a:noFill/>
            </a:ln>
          </p:spPr>
        </p:pic>
        <p:sp>
          <p:nvSpPr>
            <p:cNvPr id="301" name="CustomShape 2"/>
            <p:cNvSpPr/>
            <p:nvPr/>
          </p:nvSpPr>
          <p:spPr>
            <a:xfrm>
              <a:off x="6876360" y="6489360"/>
              <a:ext cx="22255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302" name="CustomShape 3"/>
          <p:cNvSpPr/>
          <p:nvPr/>
        </p:nvSpPr>
        <p:spPr>
          <a:xfrm>
            <a:off x="312480" y="-27360"/>
            <a:ext cx="8824680" cy="6960240"/>
          </a:xfrm>
          <a:prstGeom prst="rect">
            <a:avLst/>
          </a:prstGeom>
          <a:solidFill>
            <a:srgbClr val="e9fee6"/>
          </a:solidFill>
          <a:ln w="9360">
            <a:noFill/>
          </a:ln>
        </p:spPr>
        <p:style>
          <a:lnRef idx="0"/>
          <a:fillRef idx="0"/>
          <a:effectRef idx="0"/>
          <a:fontRef idx="minor"/>
        </p:style>
      </p:sp>
      <p:sp>
        <p:nvSpPr>
          <p:cNvPr id="303" name="CustomShape 4"/>
          <p:cNvSpPr/>
          <p:nvPr/>
        </p:nvSpPr>
        <p:spPr>
          <a:xfrm>
            <a:off x="-83160" y="0"/>
            <a:ext cx="374040" cy="6851160"/>
          </a:xfrm>
          <a:prstGeom prst="rect">
            <a:avLst/>
          </a:prstGeom>
          <a:solidFill>
            <a:srgbClr val="ff6600"/>
          </a:solidFill>
          <a:ln w="9360">
            <a:solidFill>
              <a:srgbClr val="ff6600"/>
            </a:solidFill>
            <a:miter/>
          </a:ln>
        </p:spPr>
        <p:style>
          <a:lnRef idx="0"/>
          <a:fillRef idx="0"/>
          <a:effectRef idx="0"/>
          <a:fontRef idx="minor"/>
        </p:style>
      </p:sp>
      <p:sp>
        <p:nvSpPr>
          <p:cNvPr id="304"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305"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342" name="Group 1"/>
          <p:cNvGrpSpPr/>
          <p:nvPr/>
        </p:nvGrpSpPr>
        <p:grpSpPr>
          <a:xfrm>
            <a:off x="4680" y="0"/>
            <a:ext cx="9137160" cy="6851160"/>
            <a:chOff x="4680" y="0"/>
            <a:chExt cx="9137160" cy="6851160"/>
          </a:xfrm>
        </p:grpSpPr>
        <p:pic>
          <p:nvPicPr>
            <p:cNvPr id="343" name="Content Placeholder 3" descr=""/>
            <p:cNvPicPr/>
            <p:nvPr/>
          </p:nvPicPr>
          <p:blipFill>
            <a:blip r:embed="rId2"/>
            <a:stretch/>
          </p:blipFill>
          <p:spPr>
            <a:xfrm>
              <a:off x="4680" y="0"/>
              <a:ext cx="9137160" cy="6851160"/>
            </a:xfrm>
            <a:prstGeom prst="rect">
              <a:avLst/>
            </a:prstGeom>
            <a:ln>
              <a:noFill/>
            </a:ln>
          </p:spPr>
        </p:pic>
        <p:sp>
          <p:nvSpPr>
            <p:cNvPr id="344" name="CustomShape 2"/>
            <p:cNvSpPr/>
            <p:nvPr/>
          </p:nvSpPr>
          <p:spPr>
            <a:xfrm>
              <a:off x="6876360" y="6489360"/>
              <a:ext cx="222552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345" name="CustomShape 3"/>
          <p:cNvSpPr/>
          <p:nvPr/>
        </p:nvSpPr>
        <p:spPr>
          <a:xfrm>
            <a:off x="312480" y="-27360"/>
            <a:ext cx="8824680" cy="6960240"/>
          </a:xfrm>
          <a:prstGeom prst="rect">
            <a:avLst/>
          </a:prstGeom>
          <a:solidFill>
            <a:srgbClr val="e9fee6"/>
          </a:solidFill>
          <a:ln w="9360">
            <a:noFill/>
          </a:ln>
        </p:spPr>
        <p:style>
          <a:lnRef idx="0"/>
          <a:fillRef idx="0"/>
          <a:effectRef idx="0"/>
          <a:fontRef idx="minor"/>
        </p:style>
      </p:sp>
      <p:sp>
        <p:nvSpPr>
          <p:cNvPr id="346" name="CustomShape 4"/>
          <p:cNvSpPr/>
          <p:nvPr/>
        </p:nvSpPr>
        <p:spPr>
          <a:xfrm>
            <a:off x="-83160" y="0"/>
            <a:ext cx="374040" cy="6851160"/>
          </a:xfrm>
          <a:prstGeom prst="rect">
            <a:avLst/>
          </a:prstGeom>
          <a:solidFill>
            <a:srgbClr val="ff6600"/>
          </a:solidFill>
          <a:ln w="9360">
            <a:solidFill>
              <a:srgbClr val="ff6600"/>
            </a:solidFill>
            <a:miter/>
          </a:ln>
        </p:spPr>
        <p:style>
          <a:lnRef idx="0"/>
          <a:fillRef idx="0"/>
          <a:effectRef idx="0"/>
          <a:fontRef idx="minor"/>
        </p:style>
      </p:sp>
      <p:sp>
        <p:nvSpPr>
          <p:cNvPr id="347"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348"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png"/><Relationship Id="rId3" Type="http://schemas.openxmlformats.org/officeDocument/2006/relationships/slideLayout" Target="../slideLayouts/slideLayout61.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jpeg"/><Relationship Id="rId3" Type="http://schemas.openxmlformats.org/officeDocument/2006/relationships/hyperlink" Target="https://www.earthlearningidea.com/Video/Pr_Fossilisation_film.html" TargetMode="External"/><Relationship Id="rId4" Type="http://schemas.openxmlformats.org/officeDocument/2006/relationships/slideLayout" Target="../slideLayouts/slideLayout73.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jpeg"/><Relationship Id="rId3" Type="http://schemas.openxmlformats.org/officeDocument/2006/relationships/slideLayout" Target="../slideLayouts/slideLayout85.xml"/><Relationship Id="rId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wmf"/><Relationship Id="rId3" Type="http://schemas.openxmlformats.org/officeDocument/2006/relationships/slideLayout" Target="../slideLayouts/slideLayout85.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jpeg"/><Relationship Id="rId3" Type="http://schemas.openxmlformats.org/officeDocument/2006/relationships/slideLayout" Target="../slideLayouts/slideLayout97.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hyperlink" Target="https://www.earthlearningidea.com/Video/Pr_How_become_fossilised.html" TargetMode="External"/><Relationship Id="rId4" Type="http://schemas.openxmlformats.org/officeDocument/2006/relationships/slideLayout" Target="../slideLayouts/slideLayout109.xml"/><Relationship Id="rId5"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slideLayout" Target="../slideLayouts/slideLayout121.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jpeg"/><Relationship Id="rId3" Type="http://schemas.openxmlformats.org/officeDocument/2006/relationships/hyperlink" Target="https://www.earthlearningidea.com/Video/Pr_Great_grandparents.html" TargetMode="External"/><Relationship Id="rId4" Type="http://schemas.openxmlformats.org/officeDocument/2006/relationships/slideLayout" Target="../slideLayouts/slideLayout133.xml"/><Relationship Id="rId5"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jpeg"/><Relationship Id="rId3" Type="http://schemas.openxmlformats.org/officeDocument/2006/relationships/hyperlink" Target="https://www.earthlearningidea.com/Video/Pr_Beany_beetles.html" TargetMode="External"/><Relationship Id="rId4" Type="http://schemas.openxmlformats.org/officeDocument/2006/relationships/slideLayout" Target="../slideLayouts/slideLayout145.xml"/><Relationship Id="rId5"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jpeg"/><Relationship Id="rId3" Type="http://schemas.openxmlformats.org/officeDocument/2006/relationships/hyperlink" Target="https://www.earthlearningidea.com/Video/Pr_Washing_line_time.html" TargetMode="External"/><Relationship Id="rId4" Type="http://schemas.openxmlformats.org/officeDocument/2006/relationships/slideLayout" Target="../slideLayouts/slideLayout157.xml"/><Relationship Id="rId5"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jpeg"/><Relationship Id="rId3" Type="http://schemas.openxmlformats.org/officeDocument/2006/relationships/hyperlink" Target="https://www.earthlearningidea.com/Video/Pr_Mary_Anning.html" TargetMode="External"/><Relationship Id="rId4" Type="http://schemas.openxmlformats.org/officeDocument/2006/relationships/slideLayout" Target="../slideLayouts/slideLayout169.xml"/><Relationship Id="rId5"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jpeg"/><Relationship Id="rId3" Type="http://schemas.openxmlformats.org/officeDocument/2006/relationships/slideLayout" Target="../slideLayouts/slideLayout181.xml"/><Relationship Id="rId4"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jpeg"/><Relationship Id="rId3" Type="http://schemas.openxmlformats.org/officeDocument/2006/relationships/slideLayout" Target="../slideLayouts/slideLayout157.xml"/><Relationship Id="rId4"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jpeg"/><Relationship Id="rId3" Type="http://schemas.openxmlformats.org/officeDocument/2006/relationships/slideLayout" Target="../slideLayouts/slideLayout169.xml"/><Relationship Id="rId4"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jpeg"/><Relationship Id="rId3" Type="http://schemas.openxmlformats.org/officeDocument/2006/relationships/slideLayout" Target="../slideLayouts/slideLayout181.xml"/><Relationship Id="rId4"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jpeg"/><Relationship Id="rId3" Type="http://schemas.openxmlformats.org/officeDocument/2006/relationships/slideLayout" Target="../slideLayouts/slideLayout145.xml"/><Relationship Id="rId4"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60.jpeg"/><Relationship Id="rId4" Type="http://schemas.openxmlformats.org/officeDocument/2006/relationships/hyperlink" Target="https://www.earthlearningidea.com/Video/Pr_Flowing_water_moving_sand_part1.html" TargetMode="External"/><Relationship Id="rId5" Type="http://schemas.openxmlformats.org/officeDocument/2006/relationships/slideLayout" Target="../slideLayouts/slideLayout157.xml"/><Relationship Id="rId6"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jpeg"/><Relationship Id="rId3" Type="http://schemas.openxmlformats.org/officeDocument/2006/relationships/image" Target="../media/image63.jpeg"/><Relationship Id="rId4" Type="http://schemas.openxmlformats.org/officeDocument/2006/relationships/slideLayout" Target="../slideLayouts/slideLayout169.xml"/><Relationship Id="rId5"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jpeg"/><Relationship Id="rId3" Type="http://schemas.openxmlformats.org/officeDocument/2006/relationships/hyperlink" Target="https://www.earthlearningidea.com/Video/Pr_Brickquake_part1.html" TargetMode="External"/><Relationship Id="rId4" Type="http://schemas.openxmlformats.org/officeDocument/2006/relationships/slideLayout" Target="../slideLayouts/slideLayout193.xml"/><Relationship Id="rId5"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jpeg"/><Relationship Id="rId3" Type="http://schemas.openxmlformats.org/officeDocument/2006/relationships/slideLayout" Target="../slideLayouts/slideLayout169.xml"/><Relationship Id="rId4"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hyperlink" Target="https://www.earthlearningidea.com/" TargetMode="External"/><Relationship Id="rId2" Type="http://schemas.openxmlformats.org/officeDocument/2006/relationships/slideLayout" Target="../slideLayouts/slideLayout25.xml"/>
</Relationships>
</file>

<file path=ppt/slides/_rels/slide30.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jpeg"/><Relationship Id="rId3" Type="http://schemas.openxmlformats.org/officeDocument/2006/relationships/image" Target="../media/image70.jpeg"/><Relationship Id="rId4" Type="http://schemas.openxmlformats.org/officeDocument/2006/relationships/hyperlink" Target="https://www.earthlearningidea.com/Video/Pr_Blow_up_volcano.html" TargetMode="External"/><Relationship Id="rId5" Type="http://schemas.openxmlformats.org/officeDocument/2006/relationships/slideLayout" Target="../slideLayouts/slideLayout133.xml"/><Relationship Id="rId6"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tif"/><Relationship Id="rId3" Type="http://schemas.openxmlformats.org/officeDocument/2006/relationships/hyperlink" Target="https://www.earthlearningidea.com/Video/Pr_Dino_footprints.html" TargetMode="External"/><Relationship Id="rId4" Type="http://schemas.openxmlformats.org/officeDocument/2006/relationships/slideLayout" Target="../slideLayouts/slideLayout145.xml"/><Relationship Id="rId5"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image" Target="../media/image74.tif"/><Relationship Id="rId3" Type="http://schemas.openxmlformats.org/officeDocument/2006/relationships/slideLayout" Target="../slideLayouts/slideLayout157.xml"/><Relationship Id="rId4"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tif"/><Relationship Id="rId3" Type="http://schemas.openxmlformats.org/officeDocument/2006/relationships/slideLayout" Target="../slideLayouts/slideLayout169.xml"/><Relationship Id="rId4"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77.png"/><Relationship Id="rId2" Type="http://schemas.openxmlformats.org/officeDocument/2006/relationships/hyperlink" Target="https://www.earthlearningidea.com/Video/Pr_Surviving_earthquake.html" TargetMode="External"/><Relationship Id="rId3" Type="http://schemas.openxmlformats.org/officeDocument/2006/relationships/slideLayout" Target="../slideLayouts/slideLayout133.xml"/><Relationship Id="rId4"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wmf"/><Relationship Id="rId3" Type="http://schemas.openxmlformats.org/officeDocument/2006/relationships/hyperlink" Target="https://www.earthlearningidea.com/Video/Pr_What_like_be_there.html" TargetMode="External"/><Relationship Id="rId4" Type="http://schemas.openxmlformats.org/officeDocument/2006/relationships/slideLayout" Target="../slideLayouts/slideLayout145.xml"/><Relationship Id="rId5"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image" Target="../media/image81.wmf"/><Relationship Id="rId3" Type="http://schemas.openxmlformats.org/officeDocument/2006/relationships/slideLayout" Target="../slideLayouts/slideLayout157.xml"/><Relationship Id="rId4"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image" Target="../media/image83.png"/><Relationship Id="rId3" Type="http://schemas.openxmlformats.org/officeDocument/2006/relationships/slideLayout" Target="../slideLayouts/slideLayout181.xml"/><Relationship Id="rId4"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image" Target="../media/image85.png"/><Relationship Id="rId3" Type="http://schemas.openxmlformats.org/officeDocument/2006/relationships/hyperlink" Target="https://www.earthlearningidea.com/Video/Pr_Neighbourhood_stone.html" TargetMode="External"/><Relationship Id="rId4" Type="http://schemas.openxmlformats.org/officeDocument/2006/relationships/slideLayout" Target="../slideLayouts/slideLayout133.xml"/><Relationship Id="rId5"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image" Target="../media/image87.png"/><Relationship Id="rId3" Type="http://schemas.openxmlformats.org/officeDocument/2006/relationships/slideLayout" Target="../slideLayouts/slideLayout145.xml"/><Relationship Id="rId4"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hyperlink" Target="https://www.earthlearningidea.com/Video/CASE.html" TargetMode="External"/><Relationship Id="rId2" Type="http://schemas.openxmlformats.org/officeDocument/2006/relationships/hyperlink" Target="https://www.earthlearningidea.com/Video/Atmosphere_ocean.html" TargetMode="External"/><Relationship Id="rId3" Type="http://schemas.openxmlformats.org/officeDocument/2006/relationships/slideLayout" Target="../slideLayouts/slideLayout13.xml"/><Relationship Id="rId4"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slideLayout" Target="../slideLayouts/slideLayout205.xml"/><Relationship Id="rId3"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slideLayout" Target="../slideLayouts/slideLayout217.xml"/><Relationship Id="rId3" Type="http://schemas.openxmlformats.org/officeDocument/2006/relationships/notesSlide" Target="../notesSlides/notesSlide41.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3.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49.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0" name="CustomShape 1"/>
          <p:cNvSpPr/>
          <p:nvPr/>
        </p:nvSpPr>
        <p:spPr>
          <a:xfrm>
            <a:off x="945360" y="4896000"/>
            <a:ext cx="7659000" cy="1765440"/>
          </a:xfrm>
          <a:prstGeom prst="rect">
            <a:avLst/>
          </a:prstGeom>
          <a:noFill/>
          <a:ln w="9360">
            <a:noFill/>
          </a:ln>
        </p:spPr>
        <p:style>
          <a:lnRef idx="0"/>
          <a:fillRef idx="0"/>
          <a:effectRef idx="0"/>
          <a:fontRef idx="minor"/>
        </p:style>
        <p:txBody>
          <a:bodyPr lIns="90000" rIns="90000" tIns="45000" bIns="45000">
            <a:spAutoFit/>
          </a:bodyPr>
          <a:p>
            <a:pPr algn="ctr">
              <a:lnSpc>
                <a:spcPct val="100000"/>
              </a:lnSpc>
              <a:spcBef>
                <a:spcPts val="1100"/>
              </a:spcBef>
            </a:pPr>
            <a:r>
              <a:rPr b="0" lang="en-GB" sz="2200" spc="-1" strike="noStrike">
                <a:solidFill>
                  <a:srgbClr val="000000"/>
                </a:solidFill>
                <a:latin typeface="Arial"/>
                <a:ea typeface="DejaVu Sans"/>
              </a:rPr>
              <a:t>The workshop is based on this pdf booklet originally prepared by the Earth Science Education Unit and now available on the Earthlearningidea website. It contains a workshop summary, the outcomes, teacher guidance, risk assessments and resources lists - as in the following slides</a:t>
            </a:r>
            <a:endParaRPr b="0" lang="en-GB" sz="2200" spc="-1" strike="noStrike">
              <a:latin typeface="Arial"/>
            </a:endParaRPr>
          </a:p>
        </p:txBody>
      </p:sp>
      <p:sp>
        <p:nvSpPr>
          <p:cNvPr id="821" name="CustomShape 2"/>
          <p:cNvSpPr/>
          <p:nvPr/>
        </p:nvSpPr>
        <p:spPr>
          <a:xfrm>
            <a:off x="5401800" y="1584000"/>
            <a:ext cx="3165120" cy="1064520"/>
          </a:xfrm>
          <a:prstGeom prst="rect">
            <a:avLst/>
          </a:prstGeom>
          <a:noFill/>
          <a:ln w="9360">
            <a:noFill/>
          </a:ln>
        </p:spPr>
        <p:style>
          <a:lnRef idx="0"/>
          <a:fillRef idx="0"/>
          <a:effectRef idx="0"/>
          <a:fontRef idx="minor"/>
        </p:style>
        <p:txBody>
          <a:bodyPr lIns="90000" rIns="90000" tIns="45000" bIns="45000">
            <a:spAutoFit/>
          </a:bodyPr>
          <a:p>
            <a:pPr algn="ctr">
              <a:lnSpc>
                <a:spcPct val="100000"/>
              </a:lnSpc>
              <a:spcBef>
                <a:spcPts val="1599"/>
              </a:spcBef>
            </a:pPr>
            <a:r>
              <a:rPr b="1" lang="en-GB" sz="3200" spc="-1" strike="noStrike">
                <a:solidFill>
                  <a:srgbClr val="000000"/>
                </a:solidFill>
                <a:latin typeface="Arial"/>
                <a:ea typeface="DejaVu Sans"/>
              </a:rPr>
              <a:t>Active Earth – living fossil</a:t>
            </a:r>
            <a:endParaRPr b="0" lang="en-GB" sz="3200" spc="-1" strike="noStrike">
              <a:latin typeface="Arial"/>
            </a:endParaRPr>
          </a:p>
        </p:txBody>
      </p:sp>
      <p:sp>
        <p:nvSpPr>
          <p:cNvPr id="822" name="CustomShape 3"/>
          <p:cNvSpPr/>
          <p:nvPr/>
        </p:nvSpPr>
        <p:spPr>
          <a:xfrm>
            <a:off x="5257800" y="2880000"/>
            <a:ext cx="3597120" cy="10789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2400" spc="-1" strike="noStrike">
                <a:solidFill>
                  <a:srgbClr val="000000"/>
                </a:solidFill>
                <a:latin typeface="Arial"/>
                <a:ea typeface="DejaVu Sans"/>
              </a:rPr>
              <a:t>Earth science for</a:t>
            </a:r>
            <a:endParaRPr b="0" lang="en-GB" sz="2400" spc="-1" strike="noStrike">
              <a:latin typeface="Arial"/>
            </a:endParaRPr>
          </a:p>
          <a:p>
            <a:pPr algn="ctr">
              <a:lnSpc>
                <a:spcPct val="100000"/>
              </a:lnSpc>
            </a:pPr>
            <a:r>
              <a:rPr b="1" lang="en-GB" sz="2400" spc="-1" strike="noStrike">
                <a:solidFill>
                  <a:srgbClr val="000000"/>
                </a:solidFill>
                <a:latin typeface="Arial"/>
                <a:ea typeface="DejaVu Sans"/>
              </a:rPr>
              <a:t>9 - 11 years old</a:t>
            </a:r>
            <a:endParaRPr b="0" lang="en-GB" sz="2400" spc="-1" strike="noStrike">
              <a:latin typeface="Arial"/>
            </a:endParaRPr>
          </a:p>
          <a:p>
            <a:pPr algn="ctr">
              <a:lnSpc>
                <a:spcPct val="100000"/>
              </a:lnSpc>
            </a:pPr>
            <a:endParaRPr b="0" lang="en-GB" sz="2400" spc="-1" strike="noStrike">
              <a:latin typeface="Arial"/>
            </a:endParaRPr>
          </a:p>
        </p:txBody>
      </p:sp>
      <p:pic>
        <p:nvPicPr>
          <p:cNvPr id="823" name="" descr=""/>
          <p:cNvPicPr/>
          <p:nvPr/>
        </p:nvPicPr>
        <p:blipFill>
          <a:blip r:embed="rId1"/>
          <a:stretch/>
        </p:blipFill>
        <p:spPr>
          <a:xfrm>
            <a:off x="1743840" y="188640"/>
            <a:ext cx="3437280" cy="448848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7" name="CustomShape 1"/>
          <p:cNvSpPr/>
          <p:nvPr/>
        </p:nvSpPr>
        <p:spPr>
          <a:xfrm>
            <a:off x="1296000" y="132480"/>
            <a:ext cx="6836400" cy="5108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living fossil</a:t>
            </a:r>
            <a:endParaRPr b="0" lang="en-GB" sz="3000" spc="-1" strike="noStrike">
              <a:latin typeface="Arial"/>
            </a:endParaRPr>
          </a:p>
        </p:txBody>
      </p:sp>
      <p:sp>
        <p:nvSpPr>
          <p:cNvPr id="848" name="CustomShape 2"/>
          <p:cNvSpPr/>
          <p:nvPr/>
        </p:nvSpPr>
        <p:spPr>
          <a:xfrm>
            <a:off x="432000" y="1692360"/>
            <a:ext cx="8637120" cy="821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2400" spc="-1" strike="noStrike">
                <a:solidFill>
                  <a:srgbClr val="000000"/>
                </a:solidFill>
                <a:latin typeface="Arial"/>
                <a:ea typeface="DejaVu Sans"/>
              </a:rPr>
              <a:t>Circus activity 7: ‘Brickquake’ - can earthquakes be predicted?</a:t>
            </a:r>
            <a:endParaRPr b="0" lang="en-GB" sz="2400" spc="-1" strike="noStrike">
              <a:latin typeface="Arial"/>
            </a:endParaRPr>
          </a:p>
          <a:p>
            <a:pPr>
              <a:lnSpc>
                <a:spcPct val="100000"/>
              </a:lnSpc>
            </a:pPr>
            <a:r>
              <a:rPr b="0" lang="en-GB" sz="2400" spc="-1" strike="noStrike">
                <a:solidFill>
                  <a:srgbClr val="000000"/>
                </a:solidFill>
                <a:latin typeface="Arial"/>
                <a:ea typeface="DejaVu Sans"/>
              </a:rPr>
              <a:t>Optional activity: Neighbourhood stone watch</a:t>
            </a:r>
            <a:endParaRPr b="0" lang="en-GB" sz="2400" spc="-1" strike="noStrike">
              <a:latin typeface="Arial"/>
            </a:endParaRPr>
          </a:p>
        </p:txBody>
      </p:sp>
      <p:sp>
        <p:nvSpPr>
          <p:cNvPr id="849" name="CustomShape 3"/>
          <p:cNvSpPr/>
          <p:nvPr/>
        </p:nvSpPr>
        <p:spPr>
          <a:xfrm>
            <a:off x="432000" y="936000"/>
            <a:ext cx="8358120" cy="542520"/>
          </a:xfrm>
          <a:prstGeom prst="rect">
            <a:avLst/>
          </a:prstGeom>
          <a:noFill/>
          <a:ln>
            <a:noFill/>
          </a:ln>
        </p:spPr>
        <p:style>
          <a:lnRef idx="0"/>
          <a:fillRef idx="0"/>
          <a:effectRef idx="0"/>
          <a:fontRef idx="minor"/>
        </p:style>
        <p:txBody>
          <a:bodyPr lIns="90000" rIns="90000" tIns="45000" bIns="45000">
            <a:noAutofit/>
          </a:bodyPr>
          <a:p>
            <a:pPr marL="343080" indent="-339840">
              <a:lnSpc>
                <a:spcPct val="90000"/>
              </a:lnSpc>
              <a:spcBef>
                <a:spcPts val="479"/>
              </a:spcBef>
              <a:tabLst>
                <a:tab algn="l" pos="0"/>
              </a:tabLst>
            </a:pPr>
            <a:r>
              <a:rPr b="0" lang="en-GB" sz="2400" spc="-1" strike="noStrike">
                <a:solidFill>
                  <a:srgbClr val="000000"/>
                </a:solidFill>
                <a:latin typeface="Arial"/>
                <a:ea typeface="DejaVu Sans"/>
              </a:rPr>
              <a:t>Carry out risk assessments before the following activities:</a:t>
            </a:r>
            <a:endParaRPr b="0" lang="en-GB" sz="2400" spc="-1" strike="noStrike">
              <a:latin typeface="Arial"/>
            </a:endParaRPr>
          </a:p>
          <a:p>
            <a:pPr marL="343080" indent="-339840">
              <a:lnSpc>
                <a:spcPct val="90000"/>
              </a:lnSpc>
              <a:spcBef>
                <a:spcPts val="479"/>
              </a:spcBef>
              <a:tabLst>
                <a:tab algn="l" pos="0"/>
              </a:tabLst>
            </a:pPr>
            <a:endParaRPr b="0" lang="en-GB" sz="2400" spc="-1" strike="noStrike">
              <a:latin typeface="Arial"/>
            </a:endParaRPr>
          </a:p>
          <a:p>
            <a:pPr marL="343080" indent="-339840">
              <a:lnSpc>
                <a:spcPct val="90000"/>
              </a:lnSpc>
              <a:spcBef>
                <a:spcPts val="320"/>
              </a:spcBef>
              <a:tabLst>
                <a:tab algn="l" pos="0"/>
              </a:tabLst>
            </a:pPr>
            <a:endParaRPr b="0" lang="en-GB" sz="2400" spc="-1" strike="noStrike">
              <a:latin typeface="Arial"/>
            </a:endParaRPr>
          </a:p>
        </p:txBody>
      </p:sp>
      <p:pic>
        <p:nvPicPr>
          <p:cNvPr id="850" name="Picture 12" descr=""/>
          <p:cNvPicPr/>
          <p:nvPr/>
        </p:nvPicPr>
        <p:blipFill>
          <a:blip r:embed="rId1"/>
          <a:stretch/>
        </p:blipFill>
        <p:spPr>
          <a:xfrm>
            <a:off x="859320" y="3024000"/>
            <a:ext cx="3817800" cy="2959920"/>
          </a:xfrm>
          <a:prstGeom prst="rect">
            <a:avLst/>
          </a:prstGeom>
          <a:ln>
            <a:solidFill>
              <a:schemeClr val="tx1"/>
            </a:solidFill>
          </a:ln>
        </p:spPr>
      </p:pic>
      <p:pic>
        <p:nvPicPr>
          <p:cNvPr id="851" name="Picture 13" descr=""/>
          <p:cNvPicPr/>
          <p:nvPr/>
        </p:nvPicPr>
        <p:blipFill>
          <a:blip r:embed="rId2"/>
          <a:srcRect l="4490" t="2892" r="3947" b="2220"/>
          <a:stretch/>
        </p:blipFill>
        <p:spPr>
          <a:xfrm>
            <a:off x="5040000" y="3024000"/>
            <a:ext cx="3575520" cy="2959920"/>
          </a:xfrm>
          <a:prstGeom prst="rect">
            <a:avLst/>
          </a:prstGeom>
          <a:ln>
            <a:solidFill>
              <a:schemeClr val="tx1"/>
            </a:solid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52" name="Picture 4_2" descr=""/>
          <p:cNvPicPr/>
          <p:nvPr/>
        </p:nvPicPr>
        <p:blipFill>
          <a:blip r:embed="rId1"/>
          <a:srcRect l="54819" t="11314" r="8530" b="78618"/>
          <a:stretch/>
        </p:blipFill>
        <p:spPr>
          <a:xfrm>
            <a:off x="318600" y="6048360"/>
            <a:ext cx="8845200" cy="802800"/>
          </a:xfrm>
          <a:prstGeom prst="rect">
            <a:avLst/>
          </a:prstGeom>
          <a:ln>
            <a:noFill/>
          </a:ln>
        </p:spPr>
      </p:pic>
      <p:sp>
        <p:nvSpPr>
          <p:cNvPr id="853" name="CustomShape 1"/>
          <p:cNvSpPr/>
          <p:nvPr/>
        </p:nvSpPr>
        <p:spPr>
          <a:xfrm>
            <a:off x="839880" y="5254200"/>
            <a:ext cx="7938000" cy="643680"/>
          </a:xfrm>
          <a:prstGeom prst="rect">
            <a:avLst/>
          </a:prstGeom>
          <a:noFill/>
          <a:ln>
            <a:noFill/>
          </a:ln>
        </p:spPr>
        <p:style>
          <a:lnRef idx="0"/>
          <a:fillRef idx="0"/>
          <a:effectRef idx="0"/>
          <a:fontRef idx="minor"/>
        </p:style>
      </p:sp>
      <p:sp>
        <p:nvSpPr>
          <p:cNvPr id="854" name="CustomShape 2"/>
          <p:cNvSpPr/>
          <p:nvPr/>
        </p:nvSpPr>
        <p:spPr>
          <a:xfrm>
            <a:off x="1368000" y="216000"/>
            <a:ext cx="6764400" cy="5108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855" name="CustomShape 3"/>
          <p:cNvSpPr/>
          <p:nvPr/>
        </p:nvSpPr>
        <p:spPr>
          <a:xfrm>
            <a:off x="648000" y="2016000"/>
            <a:ext cx="417312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Starter: Running the fossilisation film backwards to ‘bring a fossil back to life’</a:t>
            </a:r>
            <a:endParaRPr b="0" lang="en-GB" sz="2400" spc="-1" strike="noStrike">
              <a:latin typeface="Arial"/>
            </a:endParaRPr>
          </a:p>
        </p:txBody>
      </p:sp>
      <p:pic>
        <p:nvPicPr>
          <p:cNvPr id="856" name="Picture 6" descr="C:\Users\Chris\AppData\Local\Temp\Horseshoe crab dying-1.jpg"/>
          <p:cNvPicPr/>
          <p:nvPr/>
        </p:nvPicPr>
        <p:blipFill>
          <a:blip r:embed="rId2"/>
          <a:srcRect l="25042" t="2697" r="55433" b="63422"/>
          <a:stretch/>
        </p:blipFill>
        <p:spPr>
          <a:xfrm rot="660000">
            <a:off x="5217120" y="1288440"/>
            <a:ext cx="2554560" cy="3624840"/>
          </a:xfrm>
          <a:prstGeom prst="rect">
            <a:avLst/>
          </a:prstGeom>
          <a:ln>
            <a:solidFill>
              <a:schemeClr val="tx1"/>
            </a:solidFill>
          </a:ln>
        </p:spPr>
      </p:pic>
      <p:sp>
        <p:nvSpPr>
          <p:cNvPr id="857" name="CustomShape 4"/>
          <p:cNvSpPr/>
          <p:nvPr/>
        </p:nvSpPr>
        <p:spPr>
          <a:xfrm>
            <a:off x="1152000" y="5197680"/>
            <a:ext cx="7557120" cy="7038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https://www.earthlearningidea.com/Video/Pr_Fossilisation_film.html</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58" name="Picture 4_3" descr=""/>
          <p:cNvPicPr/>
          <p:nvPr/>
        </p:nvPicPr>
        <p:blipFill>
          <a:blip r:embed="rId1"/>
          <a:srcRect l="54819" t="11314" r="8530" b="78618"/>
          <a:stretch/>
        </p:blipFill>
        <p:spPr>
          <a:xfrm>
            <a:off x="318600" y="6048360"/>
            <a:ext cx="8845200" cy="802800"/>
          </a:xfrm>
          <a:prstGeom prst="rect">
            <a:avLst/>
          </a:prstGeom>
          <a:ln>
            <a:noFill/>
          </a:ln>
        </p:spPr>
      </p:pic>
      <p:sp>
        <p:nvSpPr>
          <p:cNvPr id="859" name="CustomShape 1"/>
          <p:cNvSpPr/>
          <p:nvPr/>
        </p:nvSpPr>
        <p:spPr>
          <a:xfrm>
            <a:off x="1172160" y="72000"/>
            <a:ext cx="6816240" cy="5108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860" name="CustomShape 2"/>
          <p:cNvSpPr/>
          <p:nvPr/>
        </p:nvSpPr>
        <p:spPr>
          <a:xfrm>
            <a:off x="936000" y="762120"/>
            <a:ext cx="741348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Starter: Running the fossilisation film backwards to ‘bring a fossil back to life - the dying moments’</a:t>
            </a:r>
            <a:endParaRPr b="0" lang="en-GB" sz="2400" spc="-1" strike="noStrike">
              <a:latin typeface="Arial"/>
            </a:endParaRPr>
          </a:p>
        </p:txBody>
      </p:sp>
      <p:pic>
        <p:nvPicPr>
          <p:cNvPr id="861" name="Picture 5" descr=""/>
          <p:cNvPicPr/>
          <p:nvPr/>
        </p:nvPicPr>
        <p:blipFill>
          <a:blip r:embed="rId2"/>
          <a:srcRect l="24722" t="0" r="0" b="18634"/>
          <a:stretch/>
        </p:blipFill>
        <p:spPr>
          <a:xfrm>
            <a:off x="1944000" y="1838880"/>
            <a:ext cx="5613480" cy="4062240"/>
          </a:xfrm>
          <a:prstGeom prst="rect">
            <a:avLst/>
          </a:prstGeom>
          <a:ln>
            <a:solidFill>
              <a:schemeClr val="tx1"/>
            </a:solid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62" name="Picture 4_1" descr=""/>
          <p:cNvPicPr/>
          <p:nvPr/>
        </p:nvPicPr>
        <p:blipFill>
          <a:blip r:embed="rId1"/>
          <a:srcRect l="54819" t="11314" r="8530" b="78618"/>
          <a:stretch/>
        </p:blipFill>
        <p:spPr>
          <a:xfrm>
            <a:off x="318600" y="6048360"/>
            <a:ext cx="8845200" cy="802800"/>
          </a:xfrm>
          <a:prstGeom prst="rect">
            <a:avLst/>
          </a:prstGeom>
          <a:ln>
            <a:noFill/>
          </a:ln>
        </p:spPr>
      </p:pic>
      <p:sp>
        <p:nvSpPr>
          <p:cNvPr id="863" name="CustomShape 1"/>
          <p:cNvSpPr/>
          <p:nvPr/>
        </p:nvSpPr>
        <p:spPr>
          <a:xfrm>
            <a:off x="1008000" y="834120"/>
            <a:ext cx="741348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Starter: Running the fossilisation film backwards to ‘bring a fossil back to life’</a:t>
            </a:r>
            <a:endParaRPr b="0" lang="en-GB" sz="2400" spc="-1" strike="noStrike">
              <a:latin typeface="Arial"/>
            </a:endParaRPr>
          </a:p>
        </p:txBody>
      </p:sp>
      <p:pic>
        <p:nvPicPr>
          <p:cNvPr id="864" name="Picture 6_0" descr=""/>
          <p:cNvPicPr/>
          <p:nvPr/>
        </p:nvPicPr>
        <p:blipFill>
          <a:blip r:embed="rId2"/>
          <a:srcRect l="4136" t="6110" r="15320" b="7631"/>
          <a:stretch/>
        </p:blipFill>
        <p:spPr>
          <a:xfrm>
            <a:off x="2150640" y="1728000"/>
            <a:ext cx="4974480" cy="3990240"/>
          </a:xfrm>
          <a:prstGeom prst="rect">
            <a:avLst/>
          </a:prstGeom>
          <a:ln>
            <a:solidFill>
              <a:schemeClr val="tx1"/>
            </a:solidFill>
          </a:ln>
        </p:spPr>
      </p:pic>
      <p:sp>
        <p:nvSpPr>
          <p:cNvPr id="865" name="CustomShape 2"/>
          <p:cNvSpPr/>
          <p:nvPr/>
        </p:nvSpPr>
        <p:spPr>
          <a:xfrm>
            <a:off x="1080000" y="276120"/>
            <a:ext cx="7198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66" name="Picture 4_4" descr=""/>
          <p:cNvPicPr/>
          <p:nvPr/>
        </p:nvPicPr>
        <p:blipFill>
          <a:blip r:embed="rId1"/>
          <a:srcRect l="54819" t="11314" r="8530" b="78618"/>
          <a:stretch/>
        </p:blipFill>
        <p:spPr>
          <a:xfrm>
            <a:off x="318600" y="6048360"/>
            <a:ext cx="8845200" cy="802800"/>
          </a:xfrm>
          <a:prstGeom prst="rect">
            <a:avLst/>
          </a:prstGeom>
          <a:ln>
            <a:noFill/>
          </a:ln>
        </p:spPr>
      </p:pic>
      <p:sp>
        <p:nvSpPr>
          <p:cNvPr id="867" name="CustomShape 1"/>
          <p:cNvSpPr/>
          <p:nvPr/>
        </p:nvSpPr>
        <p:spPr>
          <a:xfrm>
            <a:off x="936000" y="5328000"/>
            <a:ext cx="7497000" cy="595800"/>
          </a:xfrm>
          <a:prstGeom prst="rect">
            <a:avLst/>
          </a:prstGeom>
          <a:noFill/>
          <a:ln>
            <a:noFill/>
          </a:ln>
        </p:spPr>
        <p:style>
          <a:lnRef idx="0"/>
          <a:fillRef idx="0"/>
          <a:effectRef idx="0"/>
          <a:fontRef idx="minor"/>
        </p:style>
      </p:sp>
      <p:sp>
        <p:nvSpPr>
          <p:cNvPr id="868" name="CustomShape 2"/>
          <p:cNvSpPr/>
          <p:nvPr/>
        </p:nvSpPr>
        <p:spPr>
          <a:xfrm>
            <a:off x="1079640" y="864000"/>
            <a:ext cx="741348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Starter: Running the fossilisation film backwards to ‘bring a fossil back to life’</a:t>
            </a:r>
            <a:endParaRPr b="0" lang="en-GB" sz="2400" spc="-1" strike="noStrike">
              <a:latin typeface="Arial"/>
            </a:endParaRPr>
          </a:p>
        </p:txBody>
      </p:sp>
      <p:pic>
        <p:nvPicPr>
          <p:cNvPr id="869" name="Picture 5_0" descr="File:Asteroceras obtusum.jpg"/>
          <p:cNvPicPr/>
          <p:nvPr/>
        </p:nvPicPr>
        <p:blipFill>
          <a:blip r:embed="rId2"/>
          <a:srcRect l="18213" t="7438" r="18085" b="7529"/>
          <a:stretch/>
        </p:blipFill>
        <p:spPr>
          <a:xfrm>
            <a:off x="2808000" y="1872000"/>
            <a:ext cx="3957120" cy="3832200"/>
          </a:xfrm>
          <a:prstGeom prst="rect">
            <a:avLst/>
          </a:prstGeom>
          <a:ln>
            <a:solidFill>
              <a:schemeClr val="tx1"/>
            </a:solidFill>
          </a:ln>
        </p:spPr>
      </p:pic>
      <p:sp>
        <p:nvSpPr>
          <p:cNvPr id="870" name="CustomShape 3"/>
          <p:cNvSpPr/>
          <p:nvPr/>
        </p:nvSpPr>
        <p:spPr>
          <a:xfrm>
            <a:off x="1152000" y="276480"/>
            <a:ext cx="7054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1" name="Picture 4_5" descr=""/>
          <p:cNvPicPr/>
          <p:nvPr/>
        </p:nvPicPr>
        <p:blipFill>
          <a:blip r:embed="rId1"/>
          <a:srcRect l="54819" t="11314" r="8530" b="78618"/>
          <a:stretch/>
        </p:blipFill>
        <p:spPr>
          <a:xfrm>
            <a:off x="318600" y="6048360"/>
            <a:ext cx="8845200" cy="802800"/>
          </a:xfrm>
          <a:prstGeom prst="rect">
            <a:avLst/>
          </a:prstGeom>
          <a:ln>
            <a:noFill/>
          </a:ln>
        </p:spPr>
      </p:pic>
      <p:sp>
        <p:nvSpPr>
          <p:cNvPr id="872" name="CustomShape 1"/>
          <p:cNvSpPr/>
          <p:nvPr/>
        </p:nvSpPr>
        <p:spPr>
          <a:xfrm>
            <a:off x="1368000" y="1584000"/>
            <a:ext cx="287748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1: How could I become fossilised?</a:t>
            </a:r>
            <a:endParaRPr b="0" lang="en-GB" sz="2400" spc="-1" strike="noStrike">
              <a:latin typeface="Arial"/>
            </a:endParaRPr>
          </a:p>
        </p:txBody>
      </p:sp>
      <p:pic>
        <p:nvPicPr>
          <p:cNvPr id="873" name="Picture 5_1" descr=""/>
          <p:cNvPicPr/>
          <p:nvPr/>
        </p:nvPicPr>
        <p:blipFill>
          <a:blip r:embed="rId2"/>
          <a:stretch/>
        </p:blipFill>
        <p:spPr>
          <a:xfrm>
            <a:off x="4464000" y="864000"/>
            <a:ext cx="3669120" cy="4173120"/>
          </a:xfrm>
          <a:prstGeom prst="rect">
            <a:avLst/>
          </a:prstGeom>
          <a:ln>
            <a:solidFill>
              <a:schemeClr val="tx1"/>
            </a:solidFill>
          </a:ln>
        </p:spPr>
      </p:pic>
      <p:sp>
        <p:nvSpPr>
          <p:cNvPr id="874" name="CustomShape 2"/>
          <p:cNvSpPr/>
          <p:nvPr/>
        </p:nvSpPr>
        <p:spPr>
          <a:xfrm>
            <a:off x="1008000" y="276840"/>
            <a:ext cx="7342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875" name="CustomShape 3"/>
          <p:cNvSpPr/>
          <p:nvPr/>
        </p:nvSpPr>
        <p:spPr>
          <a:xfrm>
            <a:off x="1152000" y="5197320"/>
            <a:ext cx="7557120" cy="7038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600" spc="-1" strike="noStrike" u="sng">
                <a:solidFill>
                  <a:srgbClr val="ccccff"/>
                </a:solidFill>
                <a:uFillTx/>
                <a:latin typeface="Arial"/>
                <a:ea typeface="DejaVu Sans"/>
                <a:hlinkClick r:id="rId3"/>
              </a:rPr>
              <a:t>https://www.earthlearningidea.com/Video/Pr_How_become_fossilised.html</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6" name="Picture 4_6" descr=""/>
          <p:cNvPicPr/>
          <p:nvPr/>
        </p:nvPicPr>
        <p:blipFill>
          <a:blip r:embed="rId1"/>
          <a:srcRect l="54819" t="11314" r="8530" b="78618"/>
          <a:stretch/>
        </p:blipFill>
        <p:spPr>
          <a:xfrm>
            <a:off x="318600" y="6048360"/>
            <a:ext cx="8845200" cy="802800"/>
          </a:xfrm>
          <a:prstGeom prst="rect">
            <a:avLst/>
          </a:prstGeom>
          <a:ln>
            <a:noFill/>
          </a:ln>
        </p:spPr>
      </p:pic>
      <p:sp>
        <p:nvSpPr>
          <p:cNvPr id="877" name="CustomShape 1"/>
          <p:cNvSpPr/>
          <p:nvPr/>
        </p:nvSpPr>
        <p:spPr>
          <a:xfrm>
            <a:off x="648000" y="5269680"/>
            <a:ext cx="7370640" cy="595800"/>
          </a:xfrm>
          <a:prstGeom prst="rect">
            <a:avLst/>
          </a:prstGeom>
          <a:noFill/>
          <a:ln>
            <a:noFill/>
          </a:ln>
        </p:spPr>
        <p:style>
          <a:lnRef idx="0"/>
          <a:fillRef idx="0"/>
          <a:effectRef idx="0"/>
          <a:fontRef idx="minor"/>
        </p:style>
      </p:sp>
      <p:sp>
        <p:nvSpPr>
          <p:cNvPr id="878" name="CustomShape 2"/>
          <p:cNvSpPr/>
          <p:nvPr/>
        </p:nvSpPr>
        <p:spPr>
          <a:xfrm>
            <a:off x="1080000" y="1199880"/>
            <a:ext cx="741348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1: How could I become fossilised?</a:t>
            </a:r>
            <a:endParaRPr b="0" lang="en-GB" sz="2400" spc="-1" strike="noStrike">
              <a:latin typeface="Arial"/>
            </a:endParaRPr>
          </a:p>
        </p:txBody>
      </p:sp>
      <p:pic>
        <p:nvPicPr>
          <p:cNvPr id="879" name="Picture 6_2" descr=""/>
          <p:cNvPicPr/>
          <p:nvPr/>
        </p:nvPicPr>
        <p:blipFill>
          <a:blip r:embed="rId2"/>
          <a:stretch/>
        </p:blipFill>
        <p:spPr>
          <a:xfrm>
            <a:off x="575280" y="2016000"/>
            <a:ext cx="8349840" cy="3453120"/>
          </a:xfrm>
          <a:prstGeom prst="rect">
            <a:avLst/>
          </a:prstGeom>
          <a:ln>
            <a:solidFill>
              <a:schemeClr val="tx1"/>
            </a:solidFill>
          </a:ln>
        </p:spPr>
      </p:pic>
      <p:sp>
        <p:nvSpPr>
          <p:cNvPr id="880" name="CustomShape 3"/>
          <p:cNvSpPr/>
          <p:nvPr/>
        </p:nvSpPr>
        <p:spPr>
          <a:xfrm>
            <a:off x="1224000" y="420120"/>
            <a:ext cx="7414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81" name="Picture 4_11" descr=""/>
          <p:cNvPicPr/>
          <p:nvPr/>
        </p:nvPicPr>
        <p:blipFill>
          <a:blip r:embed="rId1"/>
          <a:srcRect l="54819" t="11314" r="8530" b="78618"/>
          <a:stretch/>
        </p:blipFill>
        <p:spPr>
          <a:xfrm>
            <a:off x="318600" y="6048360"/>
            <a:ext cx="8845200" cy="802800"/>
          </a:xfrm>
          <a:prstGeom prst="rect">
            <a:avLst/>
          </a:prstGeom>
          <a:ln>
            <a:noFill/>
          </a:ln>
        </p:spPr>
      </p:pic>
      <p:sp>
        <p:nvSpPr>
          <p:cNvPr id="882" name="CustomShape 1"/>
          <p:cNvSpPr/>
          <p:nvPr/>
        </p:nvSpPr>
        <p:spPr>
          <a:xfrm>
            <a:off x="1047240" y="5302080"/>
            <a:ext cx="7015320" cy="595800"/>
          </a:xfrm>
          <a:prstGeom prst="rect">
            <a:avLst/>
          </a:prstGeom>
          <a:noFill/>
          <a:ln>
            <a:noFill/>
          </a:ln>
        </p:spPr>
        <p:style>
          <a:lnRef idx="0"/>
          <a:fillRef idx="0"/>
          <a:effectRef idx="0"/>
          <a:fontRef idx="minor"/>
        </p:style>
      </p:sp>
      <p:sp>
        <p:nvSpPr>
          <p:cNvPr id="883" name="CustomShape 2"/>
          <p:cNvSpPr/>
          <p:nvPr/>
        </p:nvSpPr>
        <p:spPr>
          <a:xfrm>
            <a:off x="1944000" y="132120"/>
            <a:ext cx="5974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884" name="CustomShape 3"/>
          <p:cNvSpPr/>
          <p:nvPr/>
        </p:nvSpPr>
        <p:spPr>
          <a:xfrm>
            <a:off x="359640" y="1759320"/>
            <a:ext cx="3165480" cy="1552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2: How many Great Great Great Great Grandparents?</a:t>
            </a:r>
            <a:endParaRPr b="0" lang="en-GB" sz="2400" spc="-1" strike="noStrike">
              <a:latin typeface="Arial"/>
            </a:endParaRPr>
          </a:p>
        </p:txBody>
      </p:sp>
      <p:pic>
        <p:nvPicPr>
          <p:cNvPr id="885" name="Picture 5_2" descr="http://upload.wikimedia.org/wikipedia/commons/thumb/f/fe/900-158_Ahnentafel_Herzog_Ludwig.jpg/1280px-900-158_Ahnentafel_Herzog_Ludwig.jpg"/>
          <p:cNvPicPr/>
          <p:nvPr/>
        </p:nvPicPr>
        <p:blipFill>
          <a:blip r:embed="rId2"/>
          <a:stretch/>
        </p:blipFill>
        <p:spPr>
          <a:xfrm>
            <a:off x="3600000" y="1152000"/>
            <a:ext cx="5325480" cy="3741120"/>
          </a:xfrm>
          <a:prstGeom prst="rect">
            <a:avLst/>
          </a:prstGeom>
          <a:ln>
            <a:noFill/>
          </a:ln>
        </p:spPr>
      </p:pic>
      <p:sp>
        <p:nvSpPr>
          <p:cNvPr id="886" name="CustomShape 4"/>
          <p:cNvSpPr/>
          <p:nvPr/>
        </p:nvSpPr>
        <p:spPr>
          <a:xfrm>
            <a:off x="1047240" y="5112000"/>
            <a:ext cx="7557120" cy="7038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https://www.earthlearningidea.com/Video/Pr_Great_grandparents.html</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87" name="Picture 4_10" descr=""/>
          <p:cNvPicPr/>
          <p:nvPr/>
        </p:nvPicPr>
        <p:blipFill>
          <a:blip r:embed="rId1"/>
          <a:srcRect l="54819" t="11314" r="8530" b="78618"/>
          <a:stretch/>
        </p:blipFill>
        <p:spPr>
          <a:xfrm>
            <a:off x="318600" y="6048360"/>
            <a:ext cx="8845200" cy="802800"/>
          </a:xfrm>
          <a:prstGeom prst="rect">
            <a:avLst/>
          </a:prstGeom>
          <a:ln>
            <a:noFill/>
          </a:ln>
        </p:spPr>
      </p:pic>
      <p:sp>
        <p:nvSpPr>
          <p:cNvPr id="888" name="CustomShape 1"/>
          <p:cNvSpPr/>
          <p:nvPr/>
        </p:nvSpPr>
        <p:spPr>
          <a:xfrm>
            <a:off x="1047240" y="5302080"/>
            <a:ext cx="7015320" cy="595800"/>
          </a:xfrm>
          <a:prstGeom prst="rect">
            <a:avLst/>
          </a:prstGeom>
          <a:noFill/>
          <a:ln>
            <a:noFill/>
          </a:ln>
        </p:spPr>
        <p:style>
          <a:lnRef idx="0"/>
          <a:fillRef idx="0"/>
          <a:effectRef idx="0"/>
          <a:fontRef idx="minor"/>
        </p:style>
      </p:sp>
      <p:sp>
        <p:nvSpPr>
          <p:cNvPr id="889" name="CustomShape 2"/>
          <p:cNvSpPr/>
          <p:nvPr/>
        </p:nvSpPr>
        <p:spPr>
          <a:xfrm>
            <a:off x="1584000" y="348120"/>
            <a:ext cx="6982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890" name="CustomShape 3"/>
          <p:cNvSpPr/>
          <p:nvPr/>
        </p:nvSpPr>
        <p:spPr>
          <a:xfrm>
            <a:off x="720000" y="1368000"/>
            <a:ext cx="2445480" cy="19184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3: How many beany beetles? - the evolution game</a:t>
            </a:r>
            <a:endParaRPr b="0" lang="en-GB" sz="2400" spc="-1" strike="noStrike">
              <a:latin typeface="Arial"/>
            </a:endParaRPr>
          </a:p>
        </p:txBody>
      </p:sp>
      <p:pic>
        <p:nvPicPr>
          <p:cNvPr id="891" name="Picture 5_3" descr=""/>
          <p:cNvPicPr/>
          <p:nvPr/>
        </p:nvPicPr>
        <p:blipFill>
          <a:blip r:embed="rId2"/>
          <a:srcRect l="8106" t="8882" r="2977" b="9155"/>
          <a:stretch/>
        </p:blipFill>
        <p:spPr>
          <a:xfrm>
            <a:off x="3312000" y="977040"/>
            <a:ext cx="5487480" cy="3916080"/>
          </a:xfrm>
          <a:prstGeom prst="rect">
            <a:avLst/>
          </a:prstGeom>
          <a:ln>
            <a:solidFill>
              <a:schemeClr val="tx1"/>
            </a:solidFill>
          </a:ln>
        </p:spPr>
      </p:pic>
      <p:sp>
        <p:nvSpPr>
          <p:cNvPr id="892" name="CustomShape 4"/>
          <p:cNvSpPr/>
          <p:nvPr/>
        </p:nvSpPr>
        <p:spPr>
          <a:xfrm>
            <a:off x="936000" y="5184000"/>
            <a:ext cx="7557120" cy="7038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https://www.earthlearningidea.com/Video/Pr_Beany_beetles.html</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3" name="Picture 4_9" descr=""/>
          <p:cNvPicPr/>
          <p:nvPr/>
        </p:nvPicPr>
        <p:blipFill>
          <a:blip r:embed="rId1"/>
          <a:srcRect l="54819" t="11314" r="8530" b="78618"/>
          <a:stretch/>
        </p:blipFill>
        <p:spPr>
          <a:xfrm>
            <a:off x="318600" y="6048360"/>
            <a:ext cx="8845200" cy="802800"/>
          </a:xfrm>
          <a:prstGeom prst="rect">
            <a:avLst/>
          </a:prstGeom>
          <a:ln>
            <a:noFill/>
          </a:ln>
        </p:spPr>
      </p:pic>
      <p:sp>
        <p:nvSpPr>
          <p:cNvPr id="894" name="CustomShape 1"/>
          <p:cNvSpPr/>
          <p:nvPr/>
        </p:nvSpPr>
        <p:spPr>
          <a:xfrm>
            <a:off x="1047240" y="5302080"/>
            <a:ext cx="7015320" cy="595800"/>
          </a:xfrm>
          <a:prstGeom prst="rect">
            <a:avLst/>
          </a:prstGeom>
          <a:noFill/>
          <a:ln>
            <a:noFill/>
          </a:ln>
        </p:spPr>
        <p:style>
          <a:lnRef idx="0"/>
          <a:fillRef idx="0"/>
          <a:effectRef idx="0"/>
          <a:fontRef idx="minor"/>
        </p:style>
      </p:sp>
      <p:sp>
        <p:nvSpPr>
          <p:cNvPr id="895" name="CustomShape 2"/>
          <p:cNvSpPr/>
          <p:nvPr/>
        </p:nvSpPr>
        <p:spPr>
          <a:xfrm>
            <a:off x="1368000" y="348120"/>
            <a:ext cx="7342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896" name="CustomShape 3"/>
          <p:cNvSpPr/>
          <p:nvPr/>
        </p:nvSpPr>
        <p:spPr>
          <a:xfrm>
            <a:off x="936000" y="864000"/>
            <a:ext cx="741348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4: The washing line of time</a:t>
            </a:r>
            <a:endParaRPr b="0" lang="en-GB" sz="2400" spc="-1" strike="noStrike">
              <a:latin typeface="Arial"/>
            </a:endParaRPr>
          </a:p>
        </p:txBody>
      </p:sp>
      <p:pic>
        <p:nvPicPr>
          <p:cNvPr id="897" name="Picture 6_1" descr="C:\Users\KeeleUni\AppData\Local\Temp\Time line LR02.jpg"/>
          <p:cNvPicPr/>
          <p:nvPr/>
        </p:nvPicPr>
        <p:blipFill>
          <a:blip r:embed="rId2"/>
          <a:srcRect l="6646" t="16693" r="1496" b="23241"/>
          <a:stretch/>
        </p:blipFill>
        <p:spPr>
          <a:xfrm>
            <a:off x="719640" y="1440000"/>
            <a:ext cx="8061480" cy="3495600"/>
          </a:xfrm>
          <a:prstGeom prst="rect">
            <a:avLst/>
          </a:prstGeom>
          <a:ln w="9360">
            <a:solidFill>
              <a:srgbClr val="000000"/>
            </a:solidFill>
            <a:round/>
          </a:ln>
        </p:spPr>
      </p:pic>
      <p:sp>
        <p:nvSpPr>
          <p:cNvPr id="898" name="CustomShape 4"/>
          <p:cNvSpPr/>
          <p:nvPr/>
        </p:nvSpPr>
        <p:spPr>
          <a:xfrm>
            <a:off x="1152000" y="5197680"/>
            <a:ext cx="7557120" cy="7038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https://www.earthlearningidea.com/Video/Pr_Washing_line_time.html</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4" name="CustomShape 1"/>
          <p:cNvSpPr/>
          <p:nvPr/>
        </p:nvSpPr>
        <p:spPr>
          <a:xfrm>
            <a:off x="611640" y="260640"/>
            <a:ext cx="8129880" cy="713520"/>
          </a:xfrm>
          <a:prstGeom prst="rect">
            <a:avLst/>
          </a:prstGeom>
          <a:noFill/>
          <a:ln>
            <a:noFill/>
          </a:ln>
        </p:spPr>
        <p:style>
          <a:lnRef idx="0"/>
          <a:fillRef idx="0"/>
          <a:effectRef idx="0"/>
          <a:fontRef idx="minor"/>
        </p:style>
        <p:txBody>
          <a:bodyPr lIns="90000" rIns="90000" tIns="46800" bIns="46800" anchor="ctr">
            <a:noAutofit/>
          </a:bodyPr>
          <a:p>
            <a:pPr algn="ctr">
              <a:lnSpc>
                <a:spcPct val="100000"/>
              </a:lnSpc>
            </a:pPr>
            <a:r>
              <a:rPr b="1" lang="en-GB" sz="2800" spc="-1" strike="noStrike">
                <a:solidFill>
                  <a:srgbClr val="0c2b3c"/>
                </a:solidFill>
                <a:latin typeface="Arial"/>
                <a:ea typeface="DejaVu Sans"/>
              </a:rPr>
              <a:t>Earthlearningidea</a:t>
            </a:r>
            <a:r>
              <a:rPr b="1" lang="en-GB" sz="2400" spc="-1" strike="noStrike">
                <a:solidFill>
                  <a:srgbClr val="0c2b3c"/>
                </a:solidFill>
                <a:latin typeface="Arial"/>
                <a:ea typeface="DejaVu Sans"/>
              </a:rPr>
              <a:t> online video workshops</a:t>
            </a:r>
            <a:endParaRPr b="0" lang="en-GB" sz="2400" spc="-1" strike="noStrike">
              <a:latin typeface="Arial"/>
            </a:endParaRPr>
          </a:p>
        </p:txBody>
      </p:sp>
      <p:sp>
        <p:nvSpPr>
          <p:cNvPr id="825" name="CustomShape 2"/>
          <p:cNvSpPr/>
          <p:nvPr/>
        </p:nvSpPr>
        <p:spPr>
          <a:xfrm>
            <a:off x="683640" y="1124640"/>
            <a:ext cx="8201880" cy="5465520"/>
          </a:xfrm>
          <a:prstGeom prst="rect">
            <a:avLst/>
          </a:prstGeom>
          <a:noFill/>
          <a:ln>
            <a:noFill/>
          </a:ln>
        </p:spPr>
        <p:style>
          <a:lnRef idx="0"/>
          <a:fillRef idx="0"/>
          <a:effectRef idx="0"/>
          <a:fontRef idx="minor"/>
        </p:style>
        <p:txBody>
          <a:bodyPr lIns="90000" rIns="90000" tIns="46800" bIns="46800">
            <a:noAutofit/>
          </a:bodyPr>
          <a:p>
            <a:pPr>
              <a:lnSpc>
                <a:spcPct val="100000"/>
              </a:lnSpc>
              <a:spcBef>
                <a:spcPts val="700"/>
              </a:spcBef>
              <a:tabLst>
                <a:tab algn="l" pos="0"/>
              </a:tabLst>
            </a:pPr>
            <a:r>
              <a:rPr b="1" lang="en-GB" sz="2400" spc="-1" strike="noStrike">
                <a:solidFill>
                  <a:srgbClr val="000000"/>
                </a:solidFill>
                <a:latin typeface="Arial"/>
                <a:ea typeface="DejaVu Sans"/>
              </a:rPr>
              <a:t>Purpose – ESEU background</a:t>
            </a:r>
            <a:endParaRPr b="0" lang="en-GB" sz="2400" spc="-1" strike="noStrike">
              <a:latin typeface="Arial"/>
            </a:endParaRPr>
          </a:p>
          <a:p>
            <a:pPr marL="341280" indent="-33408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Most Earthlearningidea online video workshops are based, with permission, on workshops originally developed by the Earth Science Education Unit (ESEU)</a:t>
            </a:r>
            <a:endParaRPr b="0" lang="en-GB" sz="2400" spc="-1" strike="noStrike">
              <a:latin typeface="Arial"/>
            </a:endParaRPr>
          </a:p>
          <a:p>
            <a:pPr marL="341280" indent="-33408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These were designed as interactive workshops for teachers and trainees, involving interaction, discussion and presentations by participants to others</a:t>
            </a:r>
            <a:endParaRPr b="0" lang="en-GB" sz="2400" spc="-1" strike="noStrike">
              <a:latin typeface="Arial"/>
            </a:endParaRPr>
          </a:p>
          <a:p>
            <a:pPr marL="341280" indent="-33408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Global research into professional development workshops shows that these aspects are critical to success</a:t>
            </a:r>
            <a:endParaRPr b="0" lang="en-GB" sz="2400" spc="-1" strike="noStrike">
              <a:latin typeface="Arial"/>
            </a:endParaRPr>
          </a:p>
          <a:p>
            <a:pPr marL="341280" indent="-33408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ESEU research shows that this workshop approach is highly successful in changing teaching in schools; evaluation feedback has also been very strong</a:t>
            </a:r>
            <a:endParaRPr b="0" lang="en-GB" sz="2400" spc="-1" strike="noStrike">
              <a:latin typeface="Arial"/>
            </a:endParaRPr>
          </a:p>
          <a:p>
            <a:pPr>
              <a:lnSpc>
                <a:spcPct val="100000"/>
              </a:lnSpc>
              <a:spcBef>
                <a:spcPts val="700"/>
              </a:spcBef>
              <a:tabLst>
                <a:tab algn="l" pos="0"/>
              </a:tabLst>
            </a:pP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9" name="Picture 4_8" descr=""/>
          <p:cNvPicPr/>
          <p:nvPr/>
        </p:nvPicPr>
        <p:blipFill>
          <a:blip r:embed="rId1"/>
          <a:srcRect l="54819" t="11314" r="8530" b="78618"/>
          <a:stretch/>
        </p:blipFill>
        <p:spPr>
          <a:xfrm>
            <a:off x="318600" y="6048360"/>
            <a:ext cx="8845200" cy="802800"/>
          </a:xfrm>
          <a:prstGeom prst="rect">
            <a:avLst/>
          </a:prstGeom>
          <a:ln>
            <a:noFill/>
          </a:ln>
        </p:spPr>
      </p:pic>
      <p:sp>
        <p:nvSpPr>
          <p:cNvPr id="900" name="CustomShape 1"/>
          <p:cNvSpPr/>
          <p:nvPr/>
        </p:nvSpPr>
        <p:spPr>
          <a:xfrm>
            <a:off x="1047240" y="5302080"/>
            <a:ext cx="7015320" cy="595800"/>
          </a:xfrm>
          <a:prstGeom prst="rect">
            <a:avLst/>
          </a:prstGeom>
          <a:noFill/>
          <a:ln>
            <a:noFill/>
          </a:ln>
        </p:spPr>
        <p:style>
          <a:lnRef idx="0"/>
          <a:fillRef idx="0"/>
          <a:effectRef idx="0"/>
          <a:fontRef idx="minor"/>
        </p:style>
      </p:sp>
      <p:sp>
        <p:nvSpPr>
          <p:cNvPr id="901" name="CustomShape 2"/>
          <p:cNvSpPr/>
          <p:nvPr/>
        </p:nvSpPr>
        <p:spPr>
          <a:xfrm>
            <a:off x="1944000" y="348120"/>
            <a:ext cx="5974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02" name="CustomShape 3"/>
          <p:cNvSpPr/>
          <p:nvPr/>
        </p:nvSpPr>
        <p:spPr>
          <a:xfrm>
            <a:off x="1080000" y="1656000"/>
            <a:ext cx="2949120" cy="1552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5: Thinking like Mary Anning - “A woman in a man’s world”</a:t>
            </a:r>
            <a:endParaRPr b="0" lang="en-GB" sz="2400" spc="-1" strike="noStrike">
              <a:latin typeface="Arial"/>
            </a:endParaRPr>
          </a:p>
        </p:txBody>
      </p:sp>
      <p:pic>
        <p:nvPicPr>
          <p:cNvPr id="903" name="Picture 5_4" descr=""/>
          <p:cNvPicPr/>
          <p:nvPr/>
        </p:nvPicPr>
        <p:blipFill>
          <a:blip r:embed="rId2"/>
          <a:stretch/>
        </p:blipFill>
        <p:spPr>
          <a:xfrm>
            <a:off x="4320000" y="1008000"/>
            <a:ext cx="3813120" cy="4280400"/>
          </a:xfrm>
          <a:prstGeom prst="rect">
            <a:avLst/>
          </a:prstGeom>
          <a:ln>
            <a:solidFill>
              <a:schemeClr val="tx1"/>
            </a:solidFill>
          </a:ln>
        </p:spPr>
      </p:pic>
      <p:sp>
        <p:nvSpPr>
          <p:cNvPr id="904" name="CustomShape 4"/>
          <p:cNvSpPr/>
          <p:nvPr/>
        </p:nvSpPr>
        <p:spPr>
          <a:xfrm>
            <a:off x="1152000" y="5302080"/>
            <a:ext cx="7557120" cy="7038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https://www.earthlearningidea.com/Video/Pr_Mary_Anning.html</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05" name="Picture 4_0" descr=""/>
          <p:cNvPicPr/>
          <p:nvPr/>
        </p:nvPicPr>
        <p:blipFill>
          <a:blip r:embed="rId1"/>
          <a:srcRect l="54819" t="11314" r="8530" b="78618"/>
          <a:stretch/>
        </p:blipFill>
        <p:spPr>
          <a:xfrm>
            <a:off x="318600" y="6048360"/>
            <a:ext cx="8845200" cy="802800"/>
          </a:xfrm>
          <a:prstGeom prst="rect">
            <a:avLst/>
          </a:prstGeom>
          <a:ln>
            <a:noFill/>
          </a:ln>
        </p:spPr>
      </p:pic>
      <p:sp>
        <p:nvSpPr>
          <p:cNvPr id="906" name="CustomShape 1"/>
          <p:cNvSpPr/>
          <p:nvPr/>
        </p:nvSpPr>
        <p:spPr>
          <a:xfrm>
            <a:off x="1047240" y="5302080"/>
            <a:ext cx="7015320" cy="595800"/>
          </a:xfrm>
          <a:prstGeom prst="rect">
            <a:avLst/>
          </a:prstGeom>
          <a:noFill/>
          <a:ln>
            <a:noFill/>
          </a:ln>
        </p:spPr>
        <p:style>
          <a:lnRef idx="0"/>
          <a:fillRef idx="0"/>
          <a:effectRef idx="0"/>
          <a:fontRef idx="minor"/>
        </p:style>
      </p:sp>
      <p:sp>
        <p:nvSpPr>
          <p:cNvPr id="907" name="CustomShape 2"/>
          <p:cNvSpPr/>
          <p:nvPr/>
        </p:nvSpPr>
        <p:spPr>
          <a:xfrm>
            <a:off x="1368000" y="348120"/>
            <a:ext cx="6694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08" name="CustomShape 3"/>
          <p:cNvSpPr/>
          <p:nvPr/>
        </p:nvSpPr>
        <p:spPr>
          <a:xfrm>
            <a:off x="1008000" y="978120"/>
            <a:ext cx="741348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5: Thinking like Mary Anning - “A woman in a man’s world” </a:t>
            </a:r>
            <a:r>
              <a:rPr b="0" lang="en-GB" sz="2400" spc="-1" strike="noStrike">
                <a:solidFill>
                  <a:srgbClr val="000000"/>
                </a:solidFill>
                <a:latin typeface="Times New Roman"/>
                <a:ea typeface="DejaVu Sans"/>
              </a:rPr>
              <a:t>- </a:t>
            </a:r>
            <a:r>
              <a:rPr b="0" lang="en-GB" sz="2400" spc="-1" strike="noStrike">
                <a:solidFill>
                  <a:srgbClr val="000000"/>
                </a:solidFill>
                <a:latin typeface="Arial"/>
                <a:ea typeface="DejaVu Sans"/>
              </a:rPr>
              <a:t>Ichthyosaur</a:t>
            </a:r>
            <a:endParaRPr b="0" lang="en-GB" sz="2400" spc="-1" strike="noStrike">
              <a:latin typeface="Arial"/>
            </a:endParaRPr>
          </a:p>
        </p:txBody>
      </p:sp>
      <p:pic>
        <p:nvPicPr>
          <p:cNvPr id="909" name="Picture 6_3" descr=""/>
          <p:cNvPicPr/>
          <p:nvPr/>
        </p:nvPicPr>
        <p:blipFill>
          <a:blip r:embed="rId2"/>
          <a:srcRect l="0" t="0" r="1384" b="0"/>
          <a:stretch/>
        </p:blipFill>
        <p:spPr>
          <a:xfrm>
            <a:off x="575280" y="2091240"/>
            <a:ext cx="8349840" cy="3377880"/>
          </a:xfrm>
          <a:prstGeom prst="rect">
            <a:avLst/>
          </a:prstGeom>
          <a:ln>
            <a:solidFill>
              <a:schemeClr val="tx1"/>
            </a:solid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10" name="Picture 4_14" descr=""/>
          <p:cNvPicPr/>
          <p:nvPr/>
        </p:nvPicPr>
        <p:blipFill>
          <a:blip r:embed="rId1"/>
          <a:srcRect l="54819" t="11314" r="8530" b="78618"/>
          <a:stretch/>
        </p:blipFill>
        <p:spPr>
          <a:xfrm>
            <a:off x="318600" y="6048360"/>
            <a:ext cx="8845200" cy="802800"/>
          </a:xfrm>
          <a:prstGeom prst="rect">
            <a:avLst/>
          </a:prstGeom>
          <a:ln>
            <a:noFill/>
          </a:ln>
        </p:spPr>
      </p:pic>
      <p:sp>
        <p:nvSpPr>
          <p:cNvPr id="911" name="CustomShape 1"/>
          <p:cNvSpPr/>
          <p:nvPr/>
        </p:nvSpPr>
        <p:spPr>
          <a:xfrm>
            <a:off x="1047240" y="5302080"/>
            <a:ext cx="7015320" cy="595800"/>
          </a:xfrm>
          <a:prstGeom prst="rect">
            <a:avLst/>
          </a:prstGeom>
          <a:noFill/>
          <a:ln>
            <a:noFill/>
          </a:ln>
        </p:spPr>
        <p:style>
          <a:lnRef idx="0"/>
          <a:fillRef idx="0"/>
          <a:effectRef idx="0"/>
          <a:fontRef idx="minor"/>
        </p:style>
      </p:sp>
      <p:sp>
        <p:nvSpPr>
          <p:cNvPr id="912" name="CustomShape 2"/>
          <p:cNvSpPr/>
          <p:nvPr/>
        </p:nvSpPr>
        <p:spPr>
          <a:xfrm>
            <a:off x="1440000" y="348120"/>
            <a:ext cx="6550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13" name="CustomShape 3"/>
          <p:cNvSpPr/>
          <p:nvPr/>
        </p:nvSpPr>
        <p:spPr>
          <a:xfrm>
            <a:off x="1079640" y="792000"/>
            <a:ext cx="741348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5: Thinking like Mary Anning - “A woman in a man’s world” - plesiosaur</a:t>
            </a:r>
            <a:endParaRPr b="0" lang="en-GB" sz="2400" spc="-1" strike="noStrike">
              <a:latin typeface="Arial"/>
            </a:endParaRPr>
          </a:p>
        </p:txBody>
      </p:sp>
      <p:pic>
        <p:nvPicPr>
          <p:cNvPr id="914" name="Picture 6_4" descr="http://upload.wikimedia.org/wikipedia/commons/a/ae/Anning_plesiosaur.jpg"/>
          <p:cNvPicPr/>
          <p:nvPr/>
        </p:nvPicPr>
        <p:blipFill>
          <a:blip r:embed="rId2"/>
          <a:stretch/>
        </p:blipFill>
        <p:spPr>
          <a:xfrm>
            <a:off x="2448000" y="1694880"/>
            <a:ext cx="4677120" cy="4134240"/>
          </a:xfrm>
          <a:prstGeom prst="rect">
            <a:avLst/>
          </a:prstGeom>
          <a:ln>
            <a:solidFill>
              <a:schemeClr val="tx1"/>
            </a:solid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15" name="Picture 4_13" descr=""/>
          <p:cNvPicPr/>
          <p:nvPr/>
        </p:nvPicPr>
        <p:blipFill>
          <a:blip r:embed="rId1"/>
          <a:srcRect l="54819" t="11314" r="8530" b="78618"/>
          <a:stretch/>
        </p:blipFill>
        <p:spPr>
          <a:xfrm>
            <a:off x="318600" y="6048360"/>
            <a:ext cx="8845200" cy="802800"/>
          </a:xfrm>
          <a:prstGeom prst="rect">
            <a:avLst/>
          </a:prstGeom>
          <a:ln>
            <a:noFill/>
          </a:ln>
        </p:spPr>
      </p:pic>
      <p:sp>
        <p:nvSpPr>
          <p:cNvPr id="916" name="CustomShape 1"/>
          <p:cNvSpPr/>
          <p:nvPr/>
        </p:nvSpPr>
        <p:spPr>
          <a:xfrm>
            <a:off x="1047240" y="5302080"/>
            <a:ext cx="7015320" cy="595800"/>
          </a:xfrm>
          <a:prstGeom prst="rect">
            <a:avLst/>
          </a:prstGeom>
          <a:noFill/>
          <a:ln>
            <a:noFill/>
          </a:ln>
        </p:spPr>
        <p:style>
          <a:lnRef idx="0"/>
          <a:fillRef idx="0"/>
          <a:effectRef idx="0"/>
          <a:fontRef idx="minor"/>
        </p:style>
      </p:sp>
      <p:sp>
        <p:nvSpPr>
          <p:cNvPr id="917" name="CustomShape 2"/>
          <p:cNvSpPr/>
          <p:nvPr/>
        </p:nvSpPr>
        <p:spPr>
          <a:xfrm>
            <a:off x="1584000" y="348120"/>
            <a:ext cx="6694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18" name="CustomShape 3"/>
          <p:cNvSpPr/>
          <p:nvPr/>
        </p:nvSpPr>
        <p:spPr>
          <a:xfrm>
            <a:off x="935640" y="828360"/>
            <a:ext cx="741348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5: Thinking like Mary Anning - </a:t>
            </a:r>
            <a:endParaRPr b="0" lang="en-GB" sz="2400" spc="-1" strike="noStrike">
              <a:latin typeface="Arial"/>
            </a:endParaRPr>
          </a:p>
          <a:p>
            <a:pPr algn="ctr">
              <a:lnSpc>
                <a:spcPct val="100000"/>
              </a:lnSpc>
            </a:pPr>
            <a:r>
              <a:rPr b="0" lang="en-GB" sz="2400" spc="-1" strike="noStrike">
                <a:solidFill>
                  <a:srgbClr val="000000"/>
                </a:solidFill>
                <a:latin typeface="Arial"/>
                <a:ea typeface="DejaVu Sans"/>
              </a:rPr>
              <a:t>“</a:t>
            </a:r>
            <a:r>
              <a:rPr b="0" lang="en-GB" sz="2400" spc="-1" strike="noStrike">
                <a:solidFill>
                  <a:srgbClr val="000000"/>
                </a:solidFill>
                <a:latin typeface="Arial"/>
                <a:ea typeface="DejaVu Sans"/>
              </a:rPr>
              <a:t>A woman in a man’s world” - plesiosaur</a:t>
            </a:r>
            <a:endParaRPr b="0" lang="en-GB" sz="2400" spc="-1" strike="noStrike">
              <a:latin typeface="Arial"/>
            </a:endParaRPr>
          </a:p>
          <a:p>
            <a:pPr algn="ctr">
              <a:lnSpc>
                <a:spcPct val="100000"/>
              </a:lnSpc>
            </a:pPr>
            <a:endParaRPr b="0" lang="en-GB" sz="2400" spc="-1" strike="noStrike">
              <a:latin typeface="Arial"/>
            </a:endParaRPr>
          </a:p>
        </p:txBody>
      </p:sp>
      <p:pic>
        <p:nvPicPr>
          <p:cNvPr id="919" name="Picture 5_5" descr="http://upload.wikimedia.org/wikipedia/commons/d/da/Thalassiodracon_BW.jpg?uselang=en-gb"/>
          <p:cNvPicPr/>
          <p:nvPr/>
        </p:nvPicPr>
        <p:blipFill>
          <a:blip r:embed="rId2"/>
          <a:stretch/>
        </p:blipFill>
        <p:spPr>
          <a:xfrm>
            <a:off x="1511640" y="1944000"/>
            <a:ext cx="6117480" cy="3987720"/>
          </a:xfrm>
          <a:prstGeom prst="rect">
            <a:avLst/>
          </a:prstGeom>
          <a:ln>
            <a:solidFill>
              <a:schemeClr val="tx1"/>
            </a:solid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20" name="Picture 4_12" descr=""/>
          <p:cNvPicPr/>
          <p:nvPr/>
        </p:nvPicPr>
        <p:blipFill>
          <a:blip r:embed="rId1"/>
          <a:srcRect l="54819" t="11314" r="8530" b="78618"/>
          <a:stretch/>
        </p:blipFill>
        <p:spPr>
          <a:xfrm>
            <a:off x="318600" y="6048360"/>
            <a:ext cx="8845200" cy="802800"/>
          </a:xfrm>
          <a:prstGeom prst="rect">
            <a:avLst/>
          </a:prstGeom>
          <a:ln>
            <a:noFill/>
          </a:ln>
        </p:spPr>
      </p:pic>
      <p:sp>
        <p:nvSpPr>
          <p:cNvPr id="921" name="CustomShape 1"/>
          <p:cNvSpPr/>
          <p:nvPr/>
        </p:nvSpPr>
        <p:spPr>
          <a:xfrm>
            <a:off x="1047240" y="5302080"/>
            <a:ext cx="7015320" cy="595800"/>
          </a:xfrm>
          <a:prstGeom prst="rect">
            <a:avLst/>
          </a:prstGeom>
          <a:noFill/>
          <a:ln>
            <a:noFill/>
          </a:ln>
        </p:spPr>
        <p:style>
          <a:lnRef idx="0"/>
          <a:fillRef idx="0"/>
          <a:effectRef idx="0"/>
          <a:fontRef idx="minor"/>
        </p:style>
      </p:sp>
      <p:sp>
        <p:nvSpPr>
          <p:cNvPr id="922" name="CustomShape 2"/>
          <p:cNvSpPr/>
          <p:nvPr/>
        </p:nvSpPr>
        <p:spPr>
          <a:xfrm>
            <a:off x="1656000" y="348120"/>
            <a:ext cx="6550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23" name="CustomShape 3"/>
          <p:cNvSpPr/>
          <p:nvPr/>
        </p:nvSpPr>
        <p:spPr>
          <a:xfrm>
            <a:off x="1008000" y="906120"/>
            <a:ext cx="741348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5: Thinking like Mary Anning - </a:t>
            </a:r>
            <a:endParaRPr b="0" lang="en-GB" sz="2400" spc="-1" strike="noStrike">
              <a:latin typeface="Arial"/>
            </a:endParaRPr>
          </a:p>
          <a:p>
            <a:pPr algn="ctr">
              <a:lnSpc>
                <a:spcPct val="100000"/>
              </a:lnSpc>
            </a:pPr>
            <a:r>
              <a:rPr b="0" lang="en-GB" sz="2400" spc="-1" strike="noStrike">
                <a:solidFill>
                  <a:srgbClr val="000000"/>
                </a:solidFill>
                <a:latin typeface="Arial"/>
                <a:ea typeface="DejaVu Sans"/>
              </a:rPr>
              <a:t>“</a:t>
            </a:r>
            <a:r>
              <a:rPr b="0" lang="en-GB" sz="2400" spc="-1" strike="noStrike">
                <a:solidFill>
                  <a:srgbClr val="000000"/>
                </a:solidFill>
                <a:latin typeface="Arial"/>
                <a:ea typeface="DejaVu Sans"/>
              </a:rPr>
              <a:t>A woman in a man’s world” - Pterodactyl</a:t>
            </a:r>
            <a:endParaRPr b="0" lang="en-GB" sz="2400" spc="-1" strike="noStrike">
              <a:latin typeface="Arial"/>
            </a:endParaRPr>
          </a:p>
        </p:txBody>
      </p:sp>
      <p:pic>
        <p:nvPicPr>
          <p:cNvPr id="924" name="Picture 5_6" descr=""/>
          <p:cNvPicPr/>
          <p:nvPr/>
        </p:nvPicPr>
        <p:blipFill>
          <a:blip r:embed="rId2"/>
          <a:stretch/>
        </p:blipFill>
        <p:spPr>
          <a:xfrm>
            <a:off x="1655640" y="1828080"/>
            <a:ext cx="6117480" cy="4001040"/>
          </a:xfrm>
          <a:prstGeom prst="rect">
            <a:avLst/>
          </a:prstGeom>
          <a:ln>
            <a:solidFill>
              <a:schemeClr val="tx1"/>
            </a:solid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25" name="Picture 4_18" descr=""/>
          <p:cNvPicPr/>
          <p:nvPr/>
        </p:nvPicPr>
        <p:blipFill>
          <a:blip r:embed="rId1"/>
          <a:srcRect l="54819" t="11314" r="8530" b="78618"/>
          <a:stretch/>
        </p:blipFill>
        <p:spPr>
          <a:xfrm>
            <a:off x="318600" y="6048360"/>
            <a:ext cx="8845200" cy="802800"/>
          </a:xfrm>
          <a:prstGeom prst="rect">
            <a:avLst/>
          </a:prstGeom>
          <a:ln>
            <a:noFill/>
          </a:ln>
        </p:spPr>
      </p:pic>
      <p:sp>
        <p:nvSpPr>
          <p:cNvPr id="926" name="CustomShape 1"/>
          <p:cNvSpPr/>
          <p:nvPr/>
        </p:nvSpPr>
        <p:spPr>
          <a:xfrm>
            <a:off x="1047240" y="5302080"/>
            <a:ext cx="7015320" cy="595800"/>
          </a:xfrm>
          <a:prstGeom prst="rect">
            <a:avLst/>
          </a:prstGeom>
          <a:noFill/>
          <a:ln>
            <a:noFill/>
          </a:ln>
        </p:spPr>
        <p:style>
          <a:lnRef idx="0"/>
          <a:fillRef idx="0"/>
          <a:effectRef idx="0"/>
          <a:fontRef idx="minor"/>
        </p:style>
      </p:sp>
      <p:sp>
        <p:nvSpPr>
          <p:cNvPr id="927" name="CustomShape 2"/>
          <p:cNvSpPr/>
          <p:nvPr/>
        </p:nvSpPr>
        <p:spPr>
          <a:xfrm>
            <a:off x="1512000" y="348120"/>
            <a:ext cx="6262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28" name="CustomShape 3"/>
          <p:cNvSpPr/>
          <p:nvPr/>
        </p:nvSpPr>
        <p:spPr>
          <a:xfrm>
            <a:off x="1008000" y="906120"/>
            <a:ext cx="741348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5: Thinking like Mary Anning - </a:t>
            </a:r>
            <a:endParaRPr b="0" lang="en-GB" sz="2400" spc="-1" strike="noStrike">
              <a:latin typeface="Arial"/>
            </a:endParaRPr>
          </a:p>
          <a:p>
            <a:pPr algn="ctr">
              <a:lnSpc>
                <a:spcPct val="100000"/>
              </a:lnSpc>
            </a:pPr>
            <a:r>
              <a:rPr b="0" lang="en-GB" sz="2400" spc="-1" strike="noStrike">
                <a:solidFill>
                  <a:srgbClr val="000000"/>
                </a:solidFill>
                <a:latin typeface="Arial"/>
                <a:ea typeface="DejaVu Sans"/>
              </a:rPr>
              <a:t>“</a:t>
            </a:r>
            <a:r>
              <a:rPr b="0" lang="en-GB" sz="2400" spc="-1" strike="noStrike">
                <a:solidFill>
                  <a:srgbClr val="000000"/>
                </a:solidFill>
                <a:latin typeface="Arial"/>
                <a:ea typeface="DejaVu Sans"/>
              </a:rPr>
              <a:t>A woman in a man’s world” - Pterodactyl</a:t>
            </a:r>
            <a:endParaRPr b="0" lang="en-GB" sz="2400" spc="-1" strike="noStrike">
              <a:latin typeface="Arial"/>
            </a:endParaRPr>
          </a:p>
        </p:txBody>
      </p:sp>
      <p:pic>
        <p:nvPicPr>
          <p:cNvPr id="929" name="Picture 6_5" descr=""/>
          <p:cNvPicPr/>
          <p:nvPr/>
        </p:nvPicPr>
        <p:blipFill>
          <a:blip r:embed="rId2"/>
          <a:stretch/>
        </p:blipFill>
        <p:spPr>
          <a:xfrm>
            <a:off x="2118240" y="1800000"/>
            <a:ext cx="5222880" cy="3885120"/>
          </a:xfrm>
          <a:prstGeom prst="rect">
            <a:avLst/>
          </a:prstGeom>
          <a:ln>
            <a:solidFill>
              <a:schemeClr val="tx1"/>
            </a:solid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30" name="Picture 4_17" descr=""/>
          <p:cNvPicPr/>
          <p:nvPr/>
        </p:nvPicPr>
        <p:blipFill>
          <a:blip r:embed="rId1"/>
          <a:srcRect l="54819" t="11314" r="8530" b="78618"/>
          <a:stretch/>
        </p:blipFill>
        <p:spPr>
          <a:xfrm>
            <a:off x="318600" y="6048360"/>
            <a:ext cx="8845200" cy="802800"/>
          </a:xfrm>
          <a:prstGeom prst="rect">
            <a:avLst/>
          </a:prstGeom>
          <a:ln>
            <a:noFill/>
          </a:ln>
        </p:spPr>
      </p:pic>
      <p:sp>
        <p:nvSpPr>
          <p:cNvPr id="931" name="CustomShape 1"/>
          <p:cNvSpPr/>
          <p:nvPr/>
        </p:nvSpPr>
        <p:spPr>
          <a:xfrm>
            <a:off x="1047240" y="5302080"/>
            <a:ext cx="7015320" cy="595800"/>
          </a:xfrm>
          <a:prstGeom prst="rect">
            <a:avLst/>
          </a:prstGeom>
          <a:noFill/>
          <a:ln>
            <a:noFill/>
          </a:ln>
        </p:spPr>
        <p:style>
          <a:lnRef idx="0"/>
          <a:fillRef idx="0"/>
          <a:effectRef idx="0"/>
          <a:fontRef idx="minor"/>
        </p:style>
      </p:sp>
      <p:sp>
        <p:nvSpPr>
          <p:cNvPr id="932" name="CustomShape 2"/>
          <p:cNvSpPr/>
          <p:nvPr/>
        </p:nvSpPr>
        <p:spPr>
          <a:xfrm>
            <a:off x="1440000" y="204120"/>
            <a:ext cx="6406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33" name="CustomShape 3"/>
          <p:cNvSpPr/>
          <p:nvPr/>
        </p:nvSpPr>
        <p:spPr>
          <a:xfrm>
            <a:off x="1008000" y="720000"/>
            <a:ext cx="741348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6: Flowing water – moving sand</a:t>
            </a:r>
            <a:endParaRPr b="0" lang="en-GB" sz="2400" spc="-1" strike="noStrike">
              <a:latin typeface="Arial"/>
            </a:endParaRPr>
          </a:p>
        </p:txBody>
      </p:sp>
      <p:pic>
        <p:nvPicPr>
          <p:cNvPr id="934" name="Picture 7" descr="P7DYNAMI"/>
          <p:cNvPicPr/>
          <p:nvPr/>
        </p:nvPicPr>
        <p:blipFill>
          <a:blip r:embed="rId2"/>
          <a:srcRect l="2857" t="5140" r="3125" b="4931"/>
          <a:stretch/>
        </p:blipFill>
        <p:spPr>
          <a:xfrm>
            <a:off x="978120" y="1296000"/>
            <a:ext cx="3411000" cy="3885120"/>
          </a:xfrm>
          <a:prstGeom prst="rect">
            <a:avLst/>
          </a:prstGeom>
          <a:ln>
            <a:solidFill>
              <a:schemeClr val="tx1"/>
            </a:solidFill>
          </a:ln>
        </p:spPr>
      </p:pic>
      <p:pic>
        <p:nvPicPr>
          <p:cNvPr id="935" name="Picture 5_7" descr="stream table email01"/>
          <p:cNvPicPr/>
          <p:nvPr/>
        </p:nvPicPr>
        <p:blipFill>
          <a:blip r:embed="rId3"/>
          <a:stretch/>
        </p:blipFill>
        <p:spPr>
          <a:xfrm>
            <a:off x="4608000" y="1611000"/>
            <a:ext cx="3967200" cy="2778120"/>
          </a:xfrm>
          <a:prstGeom prst="rect">
            <a:avLst/>
          </a:prstGeom>
          <a:ln>
            <a:solidFill>
              <a:schemeClr val="tx1"/>
            </a:solidFill>
          </a:ln>
        </p:spPr>
      </p:pic>
      <p:sp>
        <p:nvSpPr>
          <p:cNvPr id="936" name="CustomShape 4"/>
          <p:cNvSpPr/>
          <p:nvPr/>
        </p:nvSpPr>
        <p:spPr>
          <a:xfrm>
            <a:off x="360000" y="5302080"/>
            <a:ext cx="8782920" cy="7038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700" spc="-1" strike="noStrike" u="sng">
                <a:solidFill>
                  <a:srgbClr val="ccccff"/>
                </a:solidFill>
                <a:uFillTx/>
                <a:latin typeface="Arial"/>
                <a:ea typeface="DejaVu Sans"/>
                <a:hlinkClick r:id="rId4"/>
              </a:rPr>
              <a:t>https://www.earthlearningidea.com/Video/Pr_Flowing_water_moving_sand_part1.html</a:t>
            </a:r>
            <a:endParaRPr b="0" lang="en-GB" sz="17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37" name="Picture 4_16" descr=""/>
          <p:cNvPicPr/>
          <p:nvPr/>
        </p:nvPicPr>
        <p:blipFill>
          <a:blip r:embed="rId1"/>
          <a:srcRect l="54819" t="11314" r="8530" b="78618"/>
          <a:stretch/>
        </p:blipFill>
        <p:spPr>
          <a:xfrm>
            <a:off x="318600" y="6048360"/>
            <a:ext cx="8845200" cy="802800"/>
          </a:xfrm>
          <a:prstGeom prst="rect">
            <a:avLst/>
          </a:prstGeom>
          <a:ln>
            <a:noFill/>
          </a:ln>
        </p:spPr>
      </p:pic>
      <p:sp>
        <p:nvSpPr>
          <p:cNvPr id="938" name="CustomShape 1"/>
          <p:cNvSpPr/>
          <p:nvPr/>
        </p:nvSpPr>
        <p:spPr>
          <a:xfrm>
            <a:off x="1047240" y="5302080"/>
            <a:ext cx="7015320" cy="595800"/>
          </a:xfrm>
          <a:prstGeom prst="rect">
            <a:avLst/>
          </a:prstGeom>
          <a:noFill/>
          <a:ln>
            <a:noFill/>
          </a:ln>
        </p:spPr>
        <p:style>
          <a:lnRef idx="0"/>
          <a:fillRef idx="0"/>
          <a:effectRef idx="0"/>
          <a:fontRef idx="minor"/>
        </p:style>
      </p:sp>
      <p:sp>
        <p:nvSpPr>
          <p:cNvPr id="939" name="CustomShape 2"/>
          <p:cNvSpPr/>
          <p:nvPr/>
        </p:nvSpPr>
        <p:spPr>
          <a:xfrm>
            <a:off x="1440000" y="348120"/>
            <a:ext cx="6478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40" name="CustomShape 3"/>
          <p:cNvSpPr/>
          <p:nvPr/>
        </p:nvSpPr>
        <p:spPr>
          <a:xfrm>
            <a:off x="936000" y="936000"/>
            <a:ext cx="741348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6: Flowing water – moving sand</a:t>
            </a:r>
            <a:endParaRPr b="0" lang="en-GB" sz="2400" spc="-1" strike="noStrike">
              <a:latin typeface="Arial"/>
            </a:endParaRPr>
          </a:p>
        </p:txBody>
      </p:sp>
      <p:pic>
        <p:nvPicPr>
          <p:cNvPr id="941" name="Picture 7_0" descr="C:\Users\Chris\AppData\Local\Temp\Keele 2015 LR09.jpg"/>
          <p:cNvPicPr/>
          <p:nvPr/>
        </p:nvPicPr>
        <p:blipFill>
          <a:blip r:embed="rId2"/>
          <a:stretch/>
        </p:blipFill>
        <p:spPr>
          <a:xfrm>
            <a:off x="720000" y="1944000"/>
            <a:ext cx="4461120" cy="3093120"/>
          </a:xfrm>
          <a:prstGeom prst="rect">
            <a:avLst/>
          </a:prstGeom>
          <a:ln>
            <a:solidFill>
              <a:schemeClr val="tx1"/>
            </a:solidFill>
          </a:ln>
        </p:spPr>
      </p:pic>
      <p:pic>
        <p:nvPicPr>
          <p:cNvPr id="942" name="Picture 8" descr="C:\Users\Chris\AppData\Local\Temp\Keele 2015 LR11.jpg"/>
          <p:cNvPicPr/>
          <p:nvPr/>
        </p:nvPicPr>
        <p:blipFill>
          <a:blip r:embed="rId3"/>
          <a:stretch/>
        </p:blipFill>
        <p:spPr>
          <a:xfrm>
            <a:off x="4320000" y="2736000"/>
            <a:ext cx="4461120" cy="3093120"/>
          </a:xfrm>
          <a:prstGeom prst="rect">
            <a:avLst/>
          </a:prstGeom>
          <a:ln>
            <a:solidFill>
              <a:schemeClr val="tx1"/>
            </a:solid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3" name="Picture 4_7" descr=""/>
          <p:cNvPicPr/>
          <p:nvPr/>
        </p:nvPicPr>
        <p:blipFill>
          <a:blip r:embed="rId1"/>
          <a:srcRect l="54819" t="11314" r="8530" b="78618"/>
          <a:stretch/>
        </p:blipFill>
        <p:spPr>
          <a:xfrm>
            <a:off x="318600" y="6048360"/>
            <a:ext cx="8845200" cy="802800"/>
          </a:xfrm>
          <a:prstGeom prst="rect">
            <a:avLst/>
          </a:prstGeom>
          <a:ln>
            <a:noFill/>
          </a:ln>
        </p:spPr>
      </p:pic>
      <p:sp>
        <p:nvSpPr>
          <p:cNvPr id="944" name="CustomShape 1"/>
          <p:cNvSpPr/>
          <p:nvPr/>
        </p:nvSpPr>
        <p:spPr>
          <a:xfrm>
            <a:off x="1047240" y="5302080"/>
            <a:ext cx="7015320" cy="595800"/>
          </a:xfrm>
          <a:prstGeom prst="rect">
            <a:avLst/>
          </a:prstGeom>
          <a:noFill/>
          <a:ln>
            <a:noFill/>
          </a:ln>
        </p:spPr>
        <p:style>
          <a:lnRef idx="0"/>
          <a:fillRef idx="0"/>
          <a:effectRef idx="0"/>
          <a:fontRef idx="minor"/>
        </p:style>
      </p:sp>
      <p:sp>
        <p:nvSpPr>
          <p:cNvPr id="945" name="CustomShape 2"/>
          <p:cNvSpPr/>
          <p:nvPr/>
        </p:nvSpPr>
        <p:spPr>
          <a:xfrm>
            <a:off x="1656000" y="348120"/>
            <a:ext cx="6694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46" name="CustomShape 3"/>
          <p:cNvSpPr/>
          <p:nvPr/>
        </p:nvSpPr>
        <p:spPr>
          <a:xfrm>
            <a:off x="432000" y="1688040"/>
            <a:ext cx="2733120" cy="1552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7: ‘Brickquake’ - can earthquakes be predicted?</a:t>
            </a:r>
            <a:endParaRPr b="0" lang="en-GB" sz="2400" spc="-1" strike="noStrike">
              <a:latin typeface="Arial"/>
            </a:endParaRPr>
          </a:p>
        </p:txBody>
      </p:sp>
      <p:pic>
        <p:nvPicPr>
          <p:cNvPr id="947" name="Picture 5_8" descr=""/>
          <p:cNvPicPr/>
          <p:nvPr/>
        </p:nvPicPr>
        <p:blipFill>
          <a:blip r:embed="rId2"/>
          <a:stretch/>
        </p:blipFill>
        <p:spPr>
          <a:xfrm>
            <a:off x="3312000" y="1008000"/>
            <a:ext cx="5541480" cy="4101120"/>
          </a:xfrm>
          <a:prstGeom prst="rect">
            <a:avLst/>
          </a:prstGeom>
          <a:ln>
            <a:solidFill>
              <a:schemeClr val="tx1"/>
            </a:solidFill>
          </a:ln>
        </p:spPr>
      </p:pic>
      <p:sp>
        <p:nvSpPr>
          <p:cNvPr id="948" name="CustomShape 4"/>
          <p:cNvSpPr/>
          <p:nvPr/>
        </p:nvSpPr>
        <p:spPr>
          <a:xfrm>
            <a:off x="1152000" y="5302080"/>
            <a:ext cx="7557120" cy="703800"/>
          </a:xfrm>
          <a:prstGeom prst="rect">
            <a:avLst/>
          </a:prstGeom>
          <a:noFill/>
          <a:ln>
            <a:noFill/>
          </a:ln>
        </p:spPr>
        <p:style>
          <a:lnRef idx="0"/>
          <a:fillRef idx="0"/>
          <a:effectRef idx="0"/>
          <a:fontRef idx="minor"/>
        </p:style>
      </p:sp>
      <p:sp>
        <p:nvSpPr>
          <p:cNvPr id="949" name="CustomShape 5"/>
          <p:cNvSpPr/>
          <p:nvPr/>
        </p:nvSpPr>
        <p:spPr>
          <a:xfrm>
            <a:off x="1224000" y="5256000"/>
            <a:ext cx="7774920" cy="7077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https://www.earthlearningidea.com/Video/Pr_Brickquake_part1.html</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50" name="Picture 4_19" descr=""/>
          <p:cNvPicPr/>
          <p:nvPr/>
        </p:nvPicPr>
        <p:blipFill>
          <a:blip r:embed="rId1"/>
          <a:srcRect l="54819" t="11314" r="8530" b="78618"/>
          <a:stretch/>
        </p:blipFill>
        <p:spPr>
          <a:xfrm>
            <a:off x="318600" y="6048360"/>
            <a:ext cx="8845200" cy="802800"/>
          </a:xfrm>
          <a:prstGeom prst="rect">
            <a:avLst/>
          </a:prstGeom>
          <a:ln>
            <a:noFill/>
          </a:ln>
        </p:spPr>
      </p:pic>
      <p:sp>
        <p:nvSpPr>
          <p:cNvPr id="951" name="CustomShape 1"/>
          <p:cNvSpPr/>
          <p:nvPr/>
        </p:nvSpPr>
        <p:spPr>
          <a:xfrm>
            <a:off x="1047240" y="5302080"/>
            <a:ext cx="7015320" cy="595800"/>
          </a:xfrm>
          <a:prstGeom prst="rect">
            <a:avLst/>
          </a:prstGeom>
          <a:noFill/>
          <a:ln>
            <a:noFill/>
          </a:ln>
        </p:spPr>
        <p:style>
          <a:lnRef idx="0"/>
          <a:fillRef idx="0"/>
          <a:effectRef idx="0"/>
          <a:fontRef idx="minor"/>
        </p:style>
      </p:sp>
      <p:sp>
        <p:nvSpPr>
          <p:cNvPr id="952" name="CustomShape 2"/>
          <p:cNvSpPr/>
          <p:nvPr/>
        </p:nvSpPr>
        <p:spPr>
          <a:xfrm>
            <a:off x="1512000" y="348120"/>
            <a:ext cx="6694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53" name="CustomShape 3"/>
          <p:cNvSpPr/>
          <p:nvPr/>
        </p:nvSpPr>
        <p:spPr>
          <a:xfrm>
            <a:off x="216000" y="1199880"/>
            <a:ext cx="885384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7: ‘Brickquake’ - can earthquakes be predicted?</a:t>
            </a:r>
            <a:endParaRPr b="0" lang="en-GB" sz="2400" spc="-1" strike="noStrike">
              <a:latin typeface="Arial"/>
            </a:endParaRPr>
          </a:p>
        </p:txBody>
      </p:sp>
      <p:pic>
        <p:nvPicPr>
          <p:cNvPr id="954" name="Picture 6_7" descr=""/>
          <p:cNvPicPr/>
          <p:nvPr/>
        </p:nvPicPr>
        <p:blipFill>
          <a:blip r:embed="rId2"/>
          <a:stretch/>
        </p:blipFill>
        <p:spPr>
          <a:xfrm>
            <a:off x="503280" y="1944000"/>
            <a:ext cx="8349840" cy="3453120"/>
          </a:xfrm>
          <a:prstGeom prst="rect">
            <a:avLst/>
          </a:prstGeom>
          <a:ln>
            <a:solidFill>
              <a:schemeClr val="tx1"/>
            </a:solid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6" name="CustomShape 1"/>
          <p:cNvSpPr/>
          <p:nvPr/>
        </p:nvSpPr>
        <p:spPr>
          <a:xfrm>
            <a:off x="611640" y="260640"/>
            <a:ext cx="8133480" cy="7171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2800" spc="-1" strike="noStrike">
                <a:solidFill>
                  <a:srgbClr val="000000"/>
                </a:solidFill>
                <a:latin typeface="Arial"/>
                <a:ea typeface="DejaVu Sans"/>
              </a:rPr>
              <a:t>Earthlearningidea</a:t>
            </a:r>
            <a:r>
              <a:rPr b="1" lang="en-GB" sz="4400" spc="-1" strike="noStrike">
                <a:solidFill>
                  <a:srgbClr val="000000"/>
                </a:solidFill>
                <a:latin typeface="Arial"/>
                <a:ea typeface="DejaVu Sans"/>
              </a:rPr>
              <a:t> </a:t>
            </a:r>
            <a:r>
              <a:rPr b="1" lang="en-GB" sz="2400" spc="-1" strike="noStrike">
                <a:solidFill>
                  <a:srgbClr val="000000"/>
                </a:solidFill>
                <a:latin typeface="Arial"/>
                <a:ea typeface="DejaVu Sans"/>
              </a:rPr>
              <a:t>online video workshops</a:t>
            </a:r>
            <a:endParaRPr b="0" lang="en-GB" sz="2400" spc="-1" strike="noStrike">
              <a:latin typeface="Arial"/>
            </a:endParaRPr>
          </a:p>
        </p:txBody>
      </p:sp>
      <p:sp>
        <p:nvSpPr>
          <p:cNvPr id="827" name="CustomShape 2"/>
          <p:cNvSpPr/>
          <p:nvPr/>
        </p:nvSpPr>
        <p:spPr>
          <a:xfrm>
            <a:off x="683640" y="1124640"/>
            <a:ext cx="8349480" cy="546912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479"/>
              </a:spcBef>
              <a:tabLst>
                <a:tab algn="l" pos="0"/>
              </a:tabLst>
            </a:pPr>
            <a:r>
              <a:rPr b="1" lang="en-GB" sz="2400" spc="-1" strike="noStrike">
                <a:solidFill>
                  <a:srgbClr val="000000"/>
                </a:solidFill>
                <a:latin typeface="Arial"/>
                <a:ea typeface="DejaVu Sans"/>
              </a:rPr>
              <a:t>Purpose – Earthlearningidea development</a:t>
            </a:r>
            <a:endParaRPr b="0" lang="en-GB" sz="2400" spc="-1" strike="noStrike">
              <a:latin typeface="Arial"/>
            </a:endParaRPr>
          </a:p>
          <a:p>
            <a:pPr marL="343080" indent="-33948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The Earthlearningidea Team has developed the ESEU workshops into online video workshops for those unable to take part in face to face interactive workshops</a:t>
            </a:r>
            <a:endParaRPr b="0" lang="en-GB" sz="2400" spc="-1" strike="noStrike">
              <a:latin typeface="Arial"/>
            </a:endParaRPr>
          </a:p>
          <a:p>
            <a:pPr marL="343080" indent="-33948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Each workshop is led by a PowerPoint presentation and has an accompanying booklet that contains all the activity background details, resource lists, risk assessments, etc.</a:t>
            </a:r>
            <a:endParaRPr b="0" lang="en-GB" sz="2400" spc="-1" strike="noStrike">
              <a:latin typeface="Arial"/>
            </a:endParaRPr>
          </a:p>
          <a:p>
            <a:pPr marL="343080" indent="-33948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The individual workshop activities have been published for open access online at the website: </a:t>
            </a:r>
            <a:r>
              <a:rPr b="0" lang="en-GB" sz="2400" spc="-1" strike="noStrike" u="sng">
                <a:solidFill>
                  <a:srgbClr val="ccccff"/>
                </a:solidFill>
                <a:uFillTx/>
                <a:latin typeface="Arial"/>
                <a:ea typeface="DejaVu Sans"/>
                <a:hlinkClick r:id="rId1"/>
              </a:rPr>
              <a:t>https://www.earthlearningidea.com/</a:t>
            </a:r>
            <a:endParaRPr b="0" lang="en-GB" sz="2400" spc="-1" strike="noStrike">
              <a:latin typeface="Arial"/>
            </a:endParaRPr>
          </a:p>
          <a:p>
            <a:pPr marL="343080" indent="-33948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Each workshop activity has a question script and a video keyed into CASE principles, that can be accessed through the PowerPoint hyperlinks</a:t>
            </a:r>
            <a:endParaRPr b="0" lang="en-GB" sz="2400" spc="-1" strike="noStrike">
              <a:latin typeface="Arial"/>
            </a:endParaRPr>
          </a:p>
          <a:p>
            <a:pPr marL="343080" indent="-33948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The aim is to facilitate online Earth science learning</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55" name="Picture 4_23" descr=""/>
          <p:cNvPicPr/>
          <p:nvPr/>
        </p:nvPicPr>
        <p:blipFill>
          <a:blip r:embed="rId1"/>
          <a:srcRect l="54819" t="11314" r="8530" b="78618"/>
          <a:stretch/>
        </p:blipFill>
        <p:spPr>
          <a:xfrm>
            <a:off x="318600" y="6048360"/>
            <a:ext cx="8845200" cy="802800"/>
          </a:xfrm>
          <a:prstGeom prst="rect">
            <a:avLst/>
          </a:prstGeom>
          <a:ln>
            <a:noFill/>
          </a:ln>
        </p:spPr>
      </p:pic>
      <p:sp>
        <p:nvSpPr>
          <p:cNvPr id="956" name="CustomShape 1"/>
          <p:cNvSpPr/>
          <p:nvPr/>
        </p:nvSpPr>
        <p:spPr>
          <a:xfrm>
            <a:off x="1047240" y="5302080"/>
            <a:ext cx="7015320" cy="595800"/>
          </a:xfrm>
          <a:prstGeom prst="rect">
            <a:avLst/>
          </a:prstGeom>
          <a:noFill/>
          <a:ln>
            <a:noFill/>
          </a:ln>
        </p:spPr>
        <p:style>
          <a:lnRef idx="0"/>
          <a:fillRef idx="0"/>
          <a:effectRef idx="0"/>
          <a:fontRef idx="minor"/>
        </p:style>
      </p:sp>
      <p:sp>
        <p:nvSpPr>
          <p:cNvPr id="957" name="CustomShape 2"/>
          <p:cNvSpPr/>
          <p:nvPr/>
        </p:nvSpPr>
        <p:spPr>
          <a:xfrm>
            <a:off x="1440000" y="348120"/>
            <a:ext cx="6694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58" name="CustomShape 3"/>
          <p:cNvSpPr/>
          <p:nvPr/>
        </p:nvSpPr>
        <p:spPr>
          <a:xfrm>
            <a:off x="1152000" y="839880"/>
            <a:ext cx="741348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Circus activity 8: Blow up your own volcano!</a:t>
            </a:r>
            <a:endParaRPr b="0" lang="en-GB" sz="2400" spc="-1" strike="noStrike">
              <a:latin typeface="Arial"/>
            </a:endParaRPr>
          </a:p>
        </p:txBody>
      </p:sp>
      <p:pic>
        <p:nvPicPr>
          <p:cNvPr id="959" name="Picture 6_6" descr="1_Soapsuds_volcano ED"/>
          <p:cNvPicPr/>
          <p:nvPr/>
        </p:nvPicPr>
        <p:blipFill>
          <a:blip r:embed="rId2"/>
          <a:stretch/>
        </p:blipFill>
        <p:spPr>
          <a:xfrm>
            <a:off x="1152000" y="1509120"/>
            <a:ext cx="3002760" cy="3528000"/>
          </a:xfrm>
          <a:prstGeom prst="rect">
            <a:avLst/>
          </a:prstGeom>
          <a:ln>
            <a:solidFill>
              <a:schemeClr val="tx1"/>
            </a:solidFill>
          </a:ln>
        </p:spPr>
      </p:pic>
      <p:pic>
        <p:nvPicPr>
          <p:cNvPr id="960" name="Picture 5_9" descr="Coke volcano pasty email01"/>
          <p:cNvPicPr/>
          <p:nvPr/>
        </p:nvPicPr>
        <p:blipFill>
          <a:blip r:embed="rId3"/>
          <a:srcRect l="17565" t="19515" r="14635" b="3907"/>
          <a:stretch/>
        </p:blipFill>
        <p:spPr>
          <a:xfrm>
            <a:off x="4542480" y="1584000"/>
            <a:ext cx="3885120" cy="3528000"/>
          </a:xfrm>
          <a:prstGeom prst="rect">
            <a:avLst/>
          </a:prstGeom>
          <a:ln>
            <a:solidFill>
              <a:schemeClr val="tx1"/>
            </a:solidFill>
          </a:ln>
        </p:spPr>
      </p:pic>
      <p:sp>
        <p:nvSpPr>
          <p:cNvPr id="961" name="CustomShape 4"/>
          <p:cNvSpPr/>
          <p:nvPr/>
        </p:nvSpPr>
        <p:spPr>
          <a:xfrm>
            <a:off x="1152000" y="5269320"/>
            <a:ext cx="7557120" cy="7038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4"/>
              </a:rPr>
              <a:t>https://www.earthlearningidea.com/Video/Pr_Blow_up_volcano.html</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62" name="Picture 4_22" descr=""/>
          <p:cNvPicPr/>
          <p:nvPr/>
        </p:nvPicPr>
        <p:blipFill>
          <a:blip r:embed="rId1"/>
          <a:srcRect l="54819" t="11314" r="8530" b="78618"/>
          <a:stretch/>
        </p:blipFill>
        <p:spPr>
          <a:xfrm>
            <a:off x="318600" y="6048360"/>
            <a:ext cx="8845200" cy="802800"/>
          </a:xfrm>
          <a:prstGeom prst="rect">
            <a:avLst/>
          </a:prstGeom>
          <a:ln>
            <a:noFill/>
          </a:ln>
        </p:spPr>
      </p:pic>
      <p:sp>
        <p:nvSpPr>
          <p:cNvPr id="963" name="CustomShape 1"/>
          <p:cNvSpPr/>
          <p:nvPr/>
        </p:nvSpPr>
        <p:spPr>
          <a:xfrm>
            <a:off x="1047240" y="5302080"/>
            <a:ext cx="7015320" cy="595800"/>
          </a:xfrm>
          <a:prstGeom prst="rect">
            <a:avLst/>
          </a:prstGeom>
          <a:noFill/>
          <a:ln>
            <a:noFill/>
          </a:ln>
        </p:spPr>
        <p:style>
          <a:lnRef idx="0"/>
          <a:fillRef idx="0"/>
          <a:effectRef idx="0"/>
          <a:fontRef idx="minor"/>
        </p:style>
      </p:sp>
      <p:sp>
        <p:nvSpPr>
          <p:cNvPr id="964" name="CustomShape 2"/>
          <p:cNvSpPr/>
          <p:nvPr/>
        </p:nvSpPr>
        <p:spPr>
          <a:xfrm>
            <a:off x="1512000" y="204120"/>
            <a:ext cx="6694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65" name="CustomShape 3"/>
          <p:cNvSpPr/>
          <p:nvPr/>
        </p:nvSpPr>
        <p:spPr>
          <a:xfrm>
            <a:off x="936000" y="1106640"/>
            <a:ext cx="2373120" cy="19184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Plenary: Dinosaur footprints - the story from the evidence</a:t>
            </a:r>
            <a:endParaRPr b="0" lang="en-GB" sz="2400" spc="-1" strike="noStrike">
              <a:latin typeface="Arial"/>
            </a:endParaRPr>
          </a:p>
        </p:txBody>
      </p:sp>
      <p:pic>
        <p:nvPicPr>
          <p:cNvPr id="966" name="Picture 3" descr=""/>
          <p:cNvPicPr/>
          <p:nvPr/>
        </p:nvPicPr>
        <p:blipFill>
          <a:blip r:embed="rId2"/>
          <a:stretch/>
        </p:blipFill>
        <p:spPr>
          <a:xfrm>
            <a:off x="4029480" y="864000"/>
            <a:ext cx="4245120" cy="4245120"/>
          </a:xfrm>
          <a:prstGeom prst="rect">
            <a:avLst/>
          </a:prstGeom>
          <a:ln>
            <a:noFill/>
          </a:ln>
        </p:spPr>
      </p:pic>
      <p:sp>
        <p:nvSpPr>
          <p:cNvPr id="967" name="CustomShape 4"/>
          <p:cNvSpPr/>
          <p:nvPr/>
        </p:nvSpPr>
        <p:spPr>
          <a:xfrm>
            <a:off x="1047240" y="5302080"/>
            <a:ext cx="7557120" cy="7038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https://www.earthlearningidea.com/Video/Pr_Dino_footprints.html</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68" name="Picture 4_21" descr=""/>
          <p:cNvPicPr/>
          <p:nvPr/>
        </p:nvPicPr>
        <p:blipFill>
          <a:blip r:embed="rId1"/>
          <a:srcRect l="54819" t="11314" r="8530" b="78618"/>
          <a:stretch/>
        </p:blipFill>
        <p:spPr>
          <a:xfrm>
            <a:off x="318600" y="6048360"/>
            <a:ext cx="8845200" cy="802800"/>
          </a:xfrm>
          <a:prstGeom prst="rect">
            <a:avLst/>
          </a:prstGeom>
          <a:ln>
            <a:noFill/>
          </a:ln>
        </p:spPr>
      </p:pic>
      <p:sp>
        <p:nvSpPr>
          <p:cNvPr id="969" name="CustomShape 1"/>
          <p:cNvSpPr/>
          <p:nvPr/>
        </p:nvSpPr>
        <p:spPr>
          <a:xfrm>
            <a:off x="1047240" y="5302080"/>
            <a:ext cx="7015320" cy="595800"/>
          </a:xfrm>
          <a:prstGeom prst="rect">
            <a:avLst/>
          </a:prstGeom>
          <a:noFill/>
          <a:ln>
            <a:noFill/>
          </a:ln>
        </p:spPr>
        <p:style>
          <a:lnRef idx="0"/>
          <a:fillRef idx="0"/>
          <a:effectRef idx="0"/>
          <a:fontRef idx="minor"/>
        </p:style>
      </p:sp>
      <p:sp>
        <p:nvSpPr>
          <p:cNvPr id="970" name="CustomShape 2"/>
          <p:cNvSpPr/>
          <p:nvPr/>
        </p:nvSpPr>
        <p:spPr>
          <a:xfrm>
            <a:off x="720000" y="348120"/>
            <a:ext cx="813564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71" name="CustomShape 3"/>
          <p:cNvSpPr/>
          <p:nvPr/>
        </p:nvSpPr>
        <p:spPr>
          <a:xfrm>
            <a:off x="288000" y="983880"/>
            <a:ext cx="842184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Plenary: Dinosaur footprints - the story from the evidence</a:t>
            </a:r>
            <a:endParaRPr b="0" lang="en-GB" sz="2400" spc="-1" strike="noStrike">
              <a:latin typeface="Arial"/>
            </a:endParaRPr>
          </a:p>
        </p:txBody>
      </p:sp>
      <p:pic>
        <p:nvPicPr>
          <p:cNvPr id="972" name="Picture 3_0" descr=""/>
          <p:cNvPicPr/>
          <p:nvPr/>
        </p:nvPicPr>
        <p:blipFill>
          <a:blip r:embed="rId2"/>
          <a:stretch/>
        </p:blipFill>
        <p:spPr>
          <a:xfrm>
            <a:off x="1477800" y="1595160"/>
            <a:ext cx="6295320" cy="416196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73" name="Picture 4_20" descr=""/>
          <p:cNvPicPr/>
          <p:nvPr/>
        </p:nvPicPr>
        <p:blipFill>
          <a:blip r:embed="rId1"/>
          <a:srcRect l="54819" t="11314" r="8530" b="78618"/>
          <a:stretch/>
        </p:blipFill>
        <p:spPr>
          <a:xfrm>
            <a:off x="318600" y="6048360"/>
            <a:ext cx="8845200" cy="802800"/>
          </a:xfrm>
          <a:prstGeom prst="rect">
            <a:avLst/>
          </a:prstGeom>
          <a:ln>
            <a:noFill/>
          </a:ln>
        </p:spPr>
      </p:pic>
      <p:sp>
        <p:nvSpPr>
          <p:cNvPr id="974" name="CustomShape 1"/>
          <p:cNvSpPr/>
          <p:nvPr/>
        </p:nvSpPr>
        <p:spPr>
          <a:xfrm>
            <a:off x="1047240" y="5302080"/>
            <a:ext cx="7015320" cy="595800"/>
          </a:xfrm>
          <a:prstGeom prst="rect">
            <a:avLst/>
          </a:prstGeom>
          <a:noFill/>
          <a:ln>
            <a:noFill/>
          </a:ln>
        </p:spPr>
        <p:style>
          <a:lnRef idx="0"/>
          <a:fillRef idx="0"/>
          <a:effectRef idx="0"/>
          <a:fontRef idx="minor"/>
        </p:style>
      </p:sp>
      <p:sp>
        <p:nvSpPr>
          <p:cNvPr id="975" name="CustomShape 2"/>
          <p:cNvSpPr/>
          <p:nvPr/>
        </p:nvSpPr>
        <p:spPr>
          <a:xfrm>
            <a:off x="1296000" y="348120"/>
            <a:ext cx="7054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76" name="CustomShape 3"/>
          <p:cNvSpPr/>
          <p:nvPr/>
        </p:nvSpPr>
        <p:spPr>
          <a:xfrm>
            <a:off x="431280" y="1008000"/>
            <a:ext cx="842184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Plenary: Dinosaur footprints - the story from the evidence</a:t>
            </a:r>
            <a:endParaRPr b="0" lang="en-GB" sz="2400" spc="-1" strike="noStrike">
              <a:latin typeface="Arial"/>
            </a:endParaRPr>
          </a:p>
        </p:txBody>
      </p:sp>
      <p:pic>
        <p:nvPicPr>
          <p:cNvPr id="977" name="Picture 3_1" descr=""/>
          <p:cNvPicPr/>
          <p:nvPr/>
        </p:nvPicPr>
        <p:blipFill>
          <a:blip r:embed="rId2"/>
          <a:stretch/>
        </p:blipFill>
        <p:spPr>
          <a:xfrm>
            <a:off x="1439280" y="1584000"/>
            <a:ext cx="6549840" cy="4245840"/>
          </a:xfrm>
          <a:prstGeom prst="rect">
            <a:avLst/>
          </a:prstGeom>
          <a:ln>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78" name="Picture 4_27" descr=""/>
          <p:cNvPicPr/>
          <p:nvPr/>
        </p:nvPicPr>
        <p:blipFill>
          <a:blip r:embed="rId1"/>
          <a:srcRect l="54819" t="11314" r="8530" b="78618"/>
          <a:stretch/>
        </p:blipFill>
        <p:spPr>
          <a:xfrm>
            <a:off x="318600" y="6048360"/>
            <a:ext cx="8845200" cy="802800"/>
          </a:xfrm>
          <a:prstGeom prst="rect">
            <a:avLst/>
          </a:prstGeom>
          <a:ln>
            <a:noFill/>
          </a:ln>
        </p:spPr>
      </p:pic>
      <p:sp>
        <p:nvSpPr>
          <p:cNvPr id="979" name="CustomShape 1"/>
          <p:cNvSpPr/>
          <p:nvPr/>
        </p:nvSpPr>
        <p:spPr>
          <a:xfrm>
            <a:off x="1047240" y="5302080"/>
            <a:ext cx="7015320" cy="595800"/>
          </a:xfrm>
          <a:prstGeom prst="rect">
            <a:avLst/>
          </a:prstGeom>
          <a:noFill/>
          <a:ln>
            <a:noFill/>
          </a:ln>
        </p:spPr>
        <p:style>
          <a:lnRef idx="0"/>
          <a:fillRef idx="0"/>
          <a:effectRef idx="0"/>
          <a:fontRef idx="minor"/>
        </p:style>
      </p:sp>
      <p:sp>
        <p:nvSpPr>
          <p:cNvPr id="980" name="CustomShape 2"/>
          <p:cNvSpPr/>
          <p:nvPr/>
        </p:nvSpPr>
        <p:spPr>
          <a:xfrm>
            <a:off x="1440000" y="72000"/>
            <a:ext cx="6550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81" name="CustomShape 3"/>
          <p:cNvSpPr/>
          <p:nvPr/>
        </p:nvSpPr>
        <p:spPr>
          <a:xfrm>
            <a:off x="1008360" y="576000"/>
            <a:ext cx="741348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Optional activity: How to survive an earthquake</a:t>
            </a:r>
            <a:endParaRPr b="0" lang="en-GB" sz="2400" spc="-1" strike="noStrike">
              <a:latin typeface="Arial"/>
            </a:endParaRPr>
          </a:p>
        </p:txBody>
      </p:sp>
      <p:sp>
        <p:nvSpPr>
          <p:cNvPr id="982" name="CustomShape 4"/>
          <p:cNvSpPr/>
          <p:nvPr/>
        </p:nvSpPr>
        <p:spPr>
          <a:xfrm>
            <a:off x="504000" y="1080000"/>
            <a:ext cx="8349840" cy="4204440"/>
          </a:xfrm>
          <a:prstGeom prst="rect">
            <a:avLst/>
          </a:prstGeom>
          <a:noFill/>
          <a:ln>
            <a:solidFill>
              <a:schemeClr val="tx1"/>
            </a:solidFill>
          </a:ln>
        </p:spPr>
        <p:style>
          <a:lnRef idx="0"/>
          <a:fillRef idx="0"/>
          <a:effectRef idx="0"/>
          <a:fontRef idx="minor"/>
        </p:style>
        <p:txBody>
          <a:bodyPr lIns="90000" rIns="90000" tIns="45000" bIns="45000">
            <a:spAutoFit/>
          </a:bodyPr>
          <a:p>
            <a:pPr algn="just">
              <a:lnSpc>
                <a:spcPct val="100000"/>
              </a:lnSpc>
            </a:pPr>
            <a:r>
              <a:rPr b="0" lang="en-GB" sz="1800" spc="-1" strike="noStrike">
                <a:solidFill>
                  <a:srgbClr val="000000"/>
                </a:solidFill>
                <a:latin typeface="Arial"/>
                <a:ea typeface="DejaVu Sans"/>
              </a:rPr>
              <a:t>What to do in an earthquake - the California Office of Emergency Services recommends:</a:t>
            </a:r>
            <a:endParaRPr b="0" lang="en-GB" sz="1800" spc="-1" strike="noStrike">
              <a:latin typeface="Arial"/>
            </a:endParaRPr>
          </a:p>
          <a:p>
            <a:pPr marL="285840" indent="-282600" algn="just">
              <a:lnSpc>
                <a:spcPct val="100000"/>
              </a:lnSpc>
              <a:buClr>
                <a:srgbClr val="000000"/>
              </a:buClr>
              <a:buFont typeface="Arial"/>
              <a:buChar char="•"/>
            </a:pPr>
            <a:r>
              <a:rPr b="0" lang="en-GB" sz="1800" spc="-1" strike="noStrike">
                <a:solidFill>
                  <a:srgbClr val="000000"/>
                </a:solidFill>
                <a:latin typeface="Arial"/>
                <a:ea typeface="DejaVu Sans"/>
              </a:rPr>
              <a:t>If indoors, bend down or lie on the floor, taking cover under a sturdy desk, table or other furniture. Hold on and be prepared to move with it, remaining in position until the ground stops shaking and it's safe to move. Avoid windows, fireplaces, wood stoves, heavy furniture or appliances. In a crowded area, take cover and stay put.</a:t>
            </a:r>
            <a:endParaRPr b="0" lang="en-GB" sz="1800" spc="-1" strike="noStrike">
              <a:latin typeface="Arial"/>
            </a:endParaRPr>
          </a:p>
          <a:p>
            <a:pPr marL="285840" indent="-282600" algn="just">
              <a:lnSpc>
                <a:spcPct val="100000"/>
              </a:lnSpc>
              <a:buClr>
                <a:srgbClr val="000000"/>
              </a:buClr>
              <a:buFont typeface="Arial"/>
              <a:buChar char="•"/>
            </a:pPr>
            <a:r>
              <a:rPr b="0" lang="en-GB" sz="1800" spc="-1" strike="noStrike">
                <a:solidFill>
                  <a:srgbClr val="000000"/>
                </a:solidFill>
                <a:latin typeface="Arial"/>
                <a:ea typeface="DejaVu Sans"/>
              </a:rPr>
              <a:t>If outside, get into the open, away from buildings, trees, lamp posts, power lines or signs. </a:t>
            </a:r>
            <a:endParaRPr b="0" lang="en-GB" sz="1800" spc="-1" strike="noStrike">
              <a:latin typeface="Arial"/>
            </a:endParaRPr>
          </a:p>
          <a:p>
            <a:pPr marL="285840" indent="-282600" algn="just">
              <a:lnSpc>
                <a:spcPct val="100000"/>
              </a:lnSpc>
              <a:buClr>
                <a:srgbClr val="000000"/>
              </a:buClr>
              <a:buFont typeface="Arial"/>
              <a:buChar char="•"/>
            </a:pPr>
            <a:r>
              <a:rPr b="0" lang="en-GB" sz="1800" spc="-1" strike="noStrike">
                <a:solidFill>
                  <a:srgbClr val="000000"/>
                </a:solidFill>
                <a:latin typeface="Arial"/>
                <a:ea typeface="DejaVu Sans"/>
              </a:rPr>
              <a:t>If driving, remain in your car. Stay away from bridges, tunnels, overpasses. Move your car out of traffic, but avoid stopping under trees, lamp posts, power lines or signs. </a:t>
            </a:r>
            <a:endParaRPr b="0" lang="en-GB" sz="1800" spc="-1" strike="noStrike">
              <a:latin typeface="Arial"/>
            </a:endParaRPr>
          </a:p>
          <a:p>
            <a:pPr marL="285840" indent="-282600" algn="just">
              <a:lnSpc>
                <a:spcPct val="100000"/>
              </a:lnSpc>
              <a:buClr>
                <a:srgbClr val="000000"/>
              </a:buClr>
              <a:buFont typeface="Arial"/>
              <a:buChar char="•"/>
            </a:pPr>
            <a:r>
              <a:rPr b="0" lang="en-GB" sz="1800" spc="-1" strike="noStrike">
                <a:solidFill>
                  <a:srgbClr val="000000"/>
                </a:solidFill>
                <a:latin typeface="Arial"/>
                <a:ea typeface="DejaVu Sans"/>
              </a:rPr>
              <a:t>In a mountainous area, or near unstable land, be alert to falling rock and debris that could be loosened by the earthquake. </a:t>
            </a:r>
            <a:endParaRPr b="0" lang="en-GB" sz="1800" spc="-1" strike="noStrike">
              <a:latin typeface="Arial"/>
            </a:endParaRPr>
          </a:p>
          <a:p>
            <a:pPr marL="285840" indent="-282600">
              <a:lnSpc>
                <a:spcPct val="100000"/>
              </a:lnSpc>
              <a:buClr>
                <a:srgbClr val="000000"/>
              </a:buClr>
              <a:buFont typeface="Arial"/>
              <a:buChar char="•"/>
            </a:pPr>
            <a:r>
              <a:rPr b="0" lang="en-GB" sz="1800" spc="-1" strike="noStrike">
                <a:solidFill>
                  <a:srgbClr val="000000"/>
                </a:solidFill>
                <a:latin typeface="Arial"/>
                <a:ea typeface="DejaVu Sans"/>
              </a:rPr>
              <a:t>If you are at the beach, move to higher ground. </a:t>
            </a:r>
            <a:endParaRPr b="0" lang="en-GB" sz="1800" spc="-1" strike="noStrike">
              <a:latin typeface="Arial"/>
            </a:endParaRPr>
          </a:p>
        </p:txBody>
      </p:sp>
      <p:sp>
        <p:nvSpPr>
          <p:cNvPr id="983" name="CustomShape 5"/>
          <p:cNvSpPr/>
          <p:nvPr/>
        </p:nvSpPr>
        <p:spPr>
          <a:xfrm>
            <a:off x="555840" y="5400000"/>
            <a:ext cx="8299080" cy="6012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2"/>
              </a:rPr>
              <a:t>https://www.earthlearningidea.com/Video/Pr_Surviving_earthquake.html</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84" name="Picture 4_26" descr=""/>
          <p:cNvPicPr/>
          <p:nvPr/>
        </p:nvPicPr>
        <p:blipFill>
          <a:blip r:embed="rId1"/>
          <a:srcRect l="54819" t="11314" r="8530" b="78618"/>
          <a:stretch/>
        </p:blipFill>
        <p:spPr>
          <a:xfrm>
            <a:off x="318600" y="6048360"/>
            <a:ext cx="8845200" cy="802800"/>
          </a:xfrm>
          <a:prstGeom prst="rect">
            <a:avLst/>
          </a:prstGeom>
          <a:ln>
            <a:noFill/>
          </a:ln>
        </p:spPr>
      </p:pic>
      <p:sp>
        <p:nvSpPr>
          <p:cNvPr id="985" name="CustomShape 1"/>
          <p:cNvSpPr/>
          <p:nvPr/>
        </p:nvSpPr>
        <p:spPr>
          <a:xfrm>
            <a:off x="1047240" y="5302080"/>
            <a:ext cx="7015320" cy="595800"/>
          </a:xfrm>
          <a:prstGeom prst="rect">
            <a:avLst/>
          </a:prstGeom>
          <a:noFill/>
          <a:ln>
            <a:noFill/>
          </a:ln>
        </p:spPr>
        <p:style>
          <a:lnRef idx="0"/>
          <a:fillRef idx="0"/>
          <a:effectRef idx="0"/>
          <a:fontRef idx="minor"/>
        </p:style>
      </p:sp>
      <p:sp>
        <p:nvSpPr>
          <p:cNvPr id="986" name="CustomShape 2"/>
          <p:cNvSpPr/>
          <p:nvPr/>
        </p:nvSpPr>
        <p:spPr>
          <a:xfrm>
            <a:off x="1440000" y="132120"/>
            <a:ext cx="6478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87" name="CustomShape 3"/>
          <p:cNvSpPr/>
          <p:nvPr/>
        </p:nvSpPr>
        <p:spPr>
          <a:xfrm>
            <a:off x="1007640" y="618120"/>
            <a:ext cx="741348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Optional activity: What was it like to be there? -  bringing a fossil to life - trilobite</a:t>
            </a:r>
            <a:endParaRPr b="0" lang="en-GB" sz="2400" spc="-1" strike="noStrike">
              <a:latin typeface="Arial"/>
            </a:endParaRPr>
          </a:p>
        </p:txBody>
      </p:sp>
      <p:sp>
        <p:nvSpPr>
          <p:cNvPr id="988" name="CustomShape 4"/>
          <p:cNvSpPr/>
          <p:nvPr/>
        </p:nvSpPr>
        <p:spPr>
          <a:xfrm>
            <a:off x="837720" y="1656000"/>
            <a:ext cx="4199400" cy="3748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2000" spc="-1" strike="noStrike">
                <a:solidFill>
                  <a:srgbClr val="000000"/>
                </a:solidFill>
                <a:latin typeface="Arial"/>
                <a:ea typeface="DejaVu Sans"/>
              </a:rPr>
              <a:t>When it was alive:</a:t>
            </a:r>
            <a:endParaRPr b="0" lang="en-GB" sz="2000" spc="-1" strike="noStrike">
              <a:latin typeface="Arial"/>
            </a:endParaRPr>
          </a:p>
          <a:p>
            <a:pPr>
              <a:lnSpc>
                <a:spcPct val="100000"/>
              </a:lnSpc>
            </a:pPr>
            <a:r>
              <a:rPr b="0" lang="en-GB" sz="2000" spc="-1" strike="noStrike">
                <a:solidFill>
                  <a:srgbClr val="000000"/>
                </a:solidFill>
                <a:latin typeface="Arial"/>
                <a:ea typeface="DejaVu Sans"/>
              </a:rPr>
              <a:t>What sort of place was this animal living in?</a:t>
            </a:r>
            <a:endParaRPr b="0" lang="en-GB" sz="2000" spc="-1" strike="noStrike">
              <a:latin typeface="Arial"/>
            </a:endParaRPr>
          </a:p>
          <a:p>
            <a:pPr>
              <a:lnSpc>
                <a:spcPct val="100000"/>
              </a:lnSpc>
            </a:pPr>
            <a:r>
              <a:rPr b="0" lang="en-GB" sz="2000" spc="-1" strike="noStrike">
                <a:solidFill>
                  <a:srgbClr val="000000"/>
                </a:solidFill>
                <a:latin typeface="Arial"/>
                <a:ea typeface="DejaVu Sans"/>
              </a:rPr>
              <a:t>What did it breathe?</a:t>
            </a:r>
            <a:endParaRPr b="0" lang="en-GB" sz="2000" spc="-1" strike="noStrike">
              <a:latin typeface="Arial"/>
            </a:endParaRPr>
          </a:p>
          <a:p>
            <a:pPr>
              <a:lnSpc>
                <a:spcPct val="100000"/>
              </a:lnSpc>
            </a:pPr>
            <a:r>
              <a:rPr b="0" lang="en-GB" sz="2000" spc="-1" strike="noStrike">
                <a:solidFill>
                  <a:srgbClr val="000000"/>
                </a:solidFill>
                <a:latin typeface="Arial"/>
                <a:ea typeface="DejaVu Sans"/>
              </a:rPr>
              <a:t>What did it eat?</a:t>
            </a:r>
            <a:endParaRPr b="0" lang="en-GB" sz="2000" spc="-1" strike="noStrike">
              <a:latin typeface="Arial"/>
            </a:endParaRPr>
          </a:p>
          <a:p>
            <a:pPr>
              <a:lnSpc>
                <a:spcPct val="100000"/>
              </a:lnSpc>
            </a:pPr>
            <a:r>
              <a:rPr b="0" lang="en-GB" sz="2000" spc="-1" strike="noStrike">
                <a:solidFill>
                  <a:srgbClr val="000000"/>
                </a:solidFill>
                <a:latin typeface="Arial"/>
                <a:ea typeface="DejaVu Sans"/>
              </a:rPr>
              <a:t>Was it a hunter? - or hunted?  - or both?</a:t>
            </a:r>
            <a:endParaRPr b="0" lang="en-GB" sz="2000" spc="-1" strike="noStrike">
              <a:latin typeface="Arial"/>
            </a:endParaRPr>
          </a:p>
          <a:p>
            <a:pPr>
              <a:lnSpc>
                <a:spcPct val="100000"/>
              </a:lnSpc>
            </a:pPr>
            <a:r>
              <a:rPr b="0" lang="en-GB" sz="2000" spc="-1" strike="noStrike">
                <a:solidFill>
                  <a:srgbClr val="000000"/>
                </a:solidFill>
                <a:latin typeface="Arial"/>
                <a:ea typeface="DejaVu Sans"/>
              </a:rPr>
              <a:t>What could it have seen?</a:t>
            </a:r>
            <a:endParaRPr b="0" lang="en-GB" sz="2000" spc="-1" strike="noStrike">
              <a:latin typeface="Arial"/>
            </a:endParaRPr>
          </a:p>
          <a:p>
            <a:pPr>
              <a:lnSpc>
                <a:spcPct val="100000"/>
              </a:lnSpc>
            </a:pPr>
            <a:r>
              <a:rPr b="0" lang="en-GB" sz="2000" spc="-1" strike="noStrike">
                <a:solidFill>
                  <a:srgbClr val="000000"/>
                </a:solidFill>
                <a:latin typeface="Arial"/>
                <a:ea typeface="DejaVu Sans"/>
              </a:rPr>
              <a:t>What could it have sensed?</a:t>
            </a:r>
            <a:endParaRPr b="0" lang="en-GB" sz="2000" spc="-1" strike="noStrike">
              <a:latin typeface="Arial"/>
            </a:endParaRPr>
          </a:p>
          <a:p>
            <a:pPr>
              <a:lnSpc>
                <a:spcPct val="100000"/>
              </a:lnSpc>
            </a:pPr>
            <a:r>
              <a:rPr b="0" lang="en-GB" sz="2000" spc="-1" strike="noStrike">
                <a:solidFill>
                  <a:srgbClr val="000000"/>
                </a:solidFill>
                <a:latin typeface="Arial"/>
                <a:ea typeface="DejaVu Sans"/>
              </a:rPr>
              <a:t>How did it die? - can we tell?</a:t>
            </a:r>
            <a:endParaRPr b="0" lang="en-GB" sz="2000" spc="-1" strike="noStrike">
              <a:latin typeface="Arial"/>
            </a:endParaRPr>
          </a:p>
          <a:p>
            <a:pPr>
              <a:lnSpc>
                <a:spcPct val="100000"/>
              </a:lnSpc>
            </a:pPr>
            <a:r>
              <a:rPr b="0" lang="en-GB" sz="2000" spc="-1" strike="noStrike">
                <a:solidFill>
                  <a:srgbClr val="000000"/>
                </a:solidFill>
                <a:latin typeface="Arial"/>
                <a:ea typeface="DejaVu Sans"/>
              </a:rPr>
              <a:t>What happened after it died?</a:t>
            </a:r>
            <a:endParaRPr b="0" lang="en-GB" sz="2000" spc="-1" strike="noStrike">
              <a:latin typeface="Arial"/>
            </a:endParaRPr>
          </a:p>
          <a:p>
            <a:pPr>
              <a:lnSpc>
                <a:spcPct val="100000"/>
              </a:lnSpc>
            </a:pPr>
            <a:endParaRPr b="0" lang="en-GB" sz="2000" spc="-1" strike="noStrike">
              <a:latin typeface="Arial"/>
            </a:endParaRPr>
          </a:p>
        </p:txBody>
      </p:sp>
      <p:pic>
        <p:nvPicPr>
          <p:cNvPr id="989" name="Picture 5_10" descr=""/>
          <p:cNvPicPr/>
          <p:nvPr/>
        </p:nvPicPr>
        <p:blipFill>
          <a:blip r:embed="rId2"/>
          <a:srcRect l="20880" t="13200" r="20150" b="11140"/>
          <a:stretch/>
        </p:blipFill>
        <p:spPr>
          <a:xfrm rot="1199400">
            <a:off x="5761440" y="1829880"/>
            <a:ext cx="1983960" cy="3028680"/>
          </a:xfrm>
          <a:prstGeom prst="rect">
            <a:avLst/>
          </a:prstGeom>
          <a:ln>
            <a:solidFill>
              <a:schemeClr val="tx1"/>
            </a:solidFill>
          </a:ln>
        </p:spPr>
      </p:pic>
      <p:sp>
        <p:nvSpPr>
          <p:cNvPr id="990" name="CustomShape 5"/>
          <p:cNvSpPr/>
          <p:nvPr/>
        </p:nvSpPr>
        <p:spPr>
          <a:xfrm>
            <a:off x="1080000" y="5269320"/>
            <a:ext cx="7557120" cy="7038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https://www.earthlearningidea.com/Video/Pr_What_like_be_there.html</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91" name="Picture 4_25" descr=""/>
          <p:cNvPicPr/>
          <p:nvPr/>
        </p:nvPicPr>
        <p:blipFill>
          <a:blip r:embed="rId1"/>
          <a:srcRect l="54819" t="11314" r="8530" b="78618"/>
          <a:stretch/>
        </p:blipFill>
        <p:spPr>
          <a:xfrm>
            <a:off x="318600" y="6048360"/>
            <a:ext cx="8845200" cy="802800"/>
          </a:xfrm>
          <a:prstGeom prst="rect">
            <a:avLst/>
          </a:prstGeom>
          <a:ln>
            <a:noFill/>
          </a:ln>
        </p:spPr>
      </p:pic>
      <p:sp>
        <p:nvSpPr>
          <p:cNvPr id="992" name="CustomShape 1"/>
          <p:cNvSpPr/>
          <p:nvPr/>
        </p:nvSpPr>
        <p:spPr>
          <a:xfrm>
            <a:off x="1047240" y="5302080"/>
            <a:ext cx="7015320" cy="595800"/>
          </a:xfrm>
          <a:prstGeom prst="rect">
            <a:avLst/>
          </a:prstGeom>
          <a:noFill/>
          <a:ln>
            <a:noFill/>
          </a:ln>
        </p:spPr>
        <p:style>
          <a:lnRef idx="0"/>
          <a:fillRef idx="0"/>
          <a:effectRef idx="0"/>
          <a:fontRef idx="minor"/>
        </p:style>
      </p:sp>
      <p:sp>
        <p:nvSpPr>
          <p:cNvPr id="993" name="CustomShape 2"/>
          <p:cNvSpPr/>
          <p:nvPr/>
        </p:nvSpPr>
        <p:spPr>
          <a:xfrm>
            <a:off x="1368000" y="348120"/>
            <a:ext cx="6982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94" name="CustomShape 3"/>
          <p:cNvSpPr/>
          <p:nvPr/>
        </p:nvSpPr>
        <p:spPr>
          <a:xfrm>
            <a:off x="936000" y="834120"/>
            <a:ext cx="741348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Optional activity: What was it like to be there? -  bringing a fossil to life - dinosaur</a:t>
            </a:r>
            <a:endParaRPr b="0" lang="en-GB" sz="2400" spc="-1" strike="noStrike">
              <a:latin typeface="Arial"/>
            </a:endParaRPr>
          </a:p>
        </p:txBody>
      </p:sp>
      <p:pic>
        <p:nvPicPr>
          <p:cNvPr id="995" name="Picture 7_1" descr=""/>
          <p:cNvPicPr/>
          <p:nvPr/>
        </p:nvPicPr>
        <p:blipFill>
          <a:blip r:embed="rId2"/>
          <a:srcRect l="3670" t="6110" r="15320" b="7631"/>
          <a:stretch/>
        </p:blipFill>
        <p:spPr>
          <a:xfrm>
            <a:off x="1812960" y="1800000"/>
            <a:ext cx="5708160" cy="3885120"/>
          </a:xfrm>
          <a:prstGeom prst="rect">
            <a:avLst/>
          </a:prstGeom>
          <a:ln>
            <a:solidFill>
              <a:schemeClr val="tx1"/>
            </a:solid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96" name="Picture 4_15" descr=""/>
          <p:cNvPicPr/>
          <p:nvPr/>
        </p:nvPicPr>
        <p:blipFill>
          <a:blip r:embed="rId1"/>
          <a:srcRect l="54819" t="11314" r="8530" b="78618"/>
          <a:stretch/>
        </p:blipFill>
        <p:spPr>
          <a:xfrm>
            <a:off x="318600" y="6048360"/>
            <a:ext cx="8845200" cy="802800"/>
          </a:xfrm>
          <a:prstGeom prst="rect">
            <a:avLst/>
          </a:prstGeom>
          <a:ln>
            <a:noFill/>
          </a:ln>
        </p:spPr>
      </p:pic>
      <p:sp>
        <p:nvSpPr>
          <p:cNvPr id="997" name="CustomShape 1"/>
          <p:cNvSpPr/>
          <p:nvPr/>
        </p:nvSpPr>
        <p:spPr>
          <a:xfrm>
            <a:off x="1047240" y="5302080"/>
            <a:ext cx="7015320" cy="595800"/>
          </a:xfrm>
          <a:prstGeom prst="rect">
            <a:avLst/>
          </a:prstGeom>
          <a:noFill/>
          <a:ln>
            <a:noFill/>
          </a:ln>
        </p:spPr>
        <p:style>
          <a:lnRef idx="0"/>
          <a:fillRef idx="0"/>
          <a:effectRef idx="0"/>
          <a:fontRef idx="minor"/>
        </p:style>
      </p:sp>
      <p:sp>
        <p:nvSpPr>
          <p:cNvPr id="998" name="CustomShape 2"/>
          <p:cNvSpPr/>
          <p:nvPr/>
        </p:nvSpPr>
        <p:spPr>
          <a:xfrm>
            <a:off x="1368000" y="348120"/>
            <a:ext cx="6478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999" name="CustomShape 3"/>
          <p:cNvSpPr/>
          <p:nvPr/>
        </p:nvSpPr>
        <p:spPr>
          <a:xfrm>
            <a:off x="935640" y="762120"/>
            <a:ext cx="741348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Optional activity: What was it like to be there? -  bringing a fossil to life - coral</a:t>
            </a:r>
            <a:endParaRPr b="0" lang="en-GB" sz="2400" spc="-1" strike="noStrike">
              <a:latin typeface="Arial"/>
            </a:endParaRPr>
          </a:p>
        </p:txBody>
      </p:sp>
      <p:pic>
        <p:nvPicPr>
          <p:cNvPr id="1000" name="Picture 6_8" descr=""/>
          <p:cNvPicPr/>
          <p:nvPr/>
        </p:nvPicPr>
        <p:blipFill>
          <a:blip r:embed="rId2"/>
          <a:stretch/>
        </p:blipFill>
        <p:spPr>
          <a:xfrm>
            <a:off x="2808000" y="1584000"/>
            <a:ext cx="3706200" cy="4206240"/>
          </a:xfrm>
          <a:prstGeom prst="rect">
            <a:avLst/>
          </a:prstGeom>
          <a:ln>
            <a:solidFill>
              <a:schemeClr val="tx1"/>
            </a:solid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01" name="Picture 4_33" descr=""/>
          <p:cNvPicPr/>
          <p:nvPr/>
        </p:nvPicPr>
        <p:blipFill>
          <a:blip r:embed="rId1"/>
          <a:srcRect l="54819" t="11314" r="8530" b="78618"/>
          <a:stretch/>
        </p:blipFill>
        <p:spPr>
          <a:xfrm>
            <a:off x="318600" y="6048360"/>
            <a:ext cx="8845200" cy="802800"/>
          </a:xfrm>
          <a:prstGeom prst="rect">
            <a:avLst/>
          </a:prstGeom>
          <a:ln>
            <a:noFill/>
          </a:ln>
        </p:spPr>
      </p:pic>
      <p:sp>
        <p:nvSpPr>
          <p:cNvPr id="1002" name="CustomShape 1"/>
          <p:cNvSpPr/>
          <p:nvPr/>
        </p:nvSpPr>
        <p:spPr>
          <a:xfrm>
            <a:off x="1047240" y="5302080"/>
            <a:ext cx="7015320" cy="595800"/>
          </a:xfrm>
          <a:prstGeom prst="rect">
            <a:avLst/>
          </a:prstGeom>
          <a:noFill/>
          <a:ln>
            <a:noFill/>
          </a:ln>
        </p:spPr>
        <p:style>
          <a:lnRef idx="0"/>
          <a:fillRef idx="0"/>
          <a:effectRef idx="0"/>
          <a:fontRef idx="minor"/>
        </p:style>
      </p:sp>
      <p:sp>
        <p:nvSpPr>
          <p:cNvPr id="1003" name="CustomShape 2"/>
          <p:cNvSpPr/>
          <p:nvPr/>
        </p:nvSpPr>
        <p:spPr>
          <a:xfrm>
            <a:off x="1512000" y="144000"/>
            <a:ext cx="6550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1004" name="CustomShape 3"/>
          <p:cNvSpPr/>
          <p:nvPr/>
        </p:nvSpPr>
        <p:spPr>
          <a:xfrm>
            <a:off x="1152000" y="551880"/>
            <a:ext cx="741348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Optional activity: Neighbourhood stone watch</a:t>
            </a:r>
            <a:endParaRPr b="0" lang="en-GB" sz="2400" spc="-1" strike="noStrike">
              <a:latin typeface="Arial"/>
            </a:endParaRPr>
          </a:p>
        </p:txBody>
      </p:sp>
      <p:pic>
        <p:nvPicPr>
          <p:cNvPr id="1005" name="Picture 5_11" descr=""/>
          <p:cNvPicPr/>
          <p:nvPr/>
        </p:nvPicPr>
        <p:blipFill>
          <a:blip r:embed="rId2"/>
          <a:srcRect l="4490" t="2892" r="3947" b="2220"/>
          <a:stretch/>
        </p:blipFill>
        <p:spPr>
          <a:xfrm>
            <a:off x="2592000" y="1080000"/>
            <a:ext cx="4340880" cy="4115880"/>
          </a:xfrm>
          <a:prstGeom prst="rect">
            <a:avLst/>
          </a:prstGeom>
          <a:ln>
            <a:solidFill>
              <a:schemeClr val="tx1"/>
            </a:solidFill>
          </a:ln>
        </p:spPr>
      </p:pic>
      <p:sp>
        <p:nvSpPr>
          <p:cNvPr id="1006" name="CustomShape 4"/>
          <p:cNvSpPr/>
          <p:nvPr/>
        </p:nvSpPr>
        <p:spPr>
          <a:xfrm>
            <a:off x="576000" y="5302080"/>
            <a:ext cx="8495280" cy="6015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GB" sz="1800" spc="-1" strike="noStrike">
                <a:solidFill>
                  <a:srgbClr val="000000"/>
                </a:solidFill>
                <a:latin typeface="Arial"/>
                <a:ea typeface="DejaVu Sans"/>
              </a:rPr>
              <a:t>Go to video hyperlink:</a:t>
            </a:r>
            <a:endParaRPr b="0" lang="en-GB" sz="1800" spc="-1" strike="noStrike">
              <a:latin typeface="Arial"/>
            </a:endParaRPr>
          </a:p>
          <a:p>
            <a:pPr algn="ctr">
              <a:lnSpc>
                <a:spcPct val="100000"/>
              </a:lnSpc>
            </a:pPr>
            <a:r>
              <a:rPr b="0" lang="en-GB" sz="1800" spc="-1" strike="noStrike" u="sng">
                <a:solidFill>
                  <a:srgbClr val="ccccff"/>
                </a:solidFill>
                <a:uFillTx/>
                <a:latin typeface="Arial"/>
                <a:ea typeface="DejaVu Sans"/>
                <a:hlinkClick r:id="rId3"/>
              </a:rPr>
              <a:t>https://www.earthlearningidea.com/Video/Pr_Neighbourhood_stone.html</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07" name="Picture 4_32" descr=""/>
          <p:cNvPicPr/>
          <p:nvPr/>
        </p:nvPicPr>
        <p:blipFill>
          <a:blip r:embed="rId1"/>
          <a:srcRect l="54819" t="11314" r="8530" b="78618"/>
          <a:stretch/>
        </p:blipFill>
        <p:spPr>
          <a:xfrm>
            <a:off x="318600" y="6048360"/>
            <a:ext cx="8845200" cy="802800"/>
          </a:xfrm>
          <a:prstGeom prst="rect">
            <a:avLst/>
          </a:prstGeom>
          <a:ln>
            <a:noFill/>
          </a:ln>
        </p:spPr>
      </p:pic>
      <p:sp>
        <p:nvSpPr>
          <p:cNvPr id="1008" name="CustomShape 1"/>
          <p:cNvSpPr/>
          <p:nvPr/>
        </p:nvSpPr>
        <p:spPr>
          <a:xfrm>
            <a:off x="1047240" y="5302080"/>
            <a:ext cx="7015320" cy="595800"/>
          </a:xfrm>
          <a:prstGeom prst="rect">
            <a:avLst/>
          </a:prstGeom>
          <a:noFill/>
          <a:ln>
            <a:noFill/>
          </a:ln>
        </p:spPr>
        <p:style>
          <a:lnRef idx="0"/>
          <a:fillRef idx="0"/>
          <a:effectRef idx="0"/>
          <a:fontRef idx="minor"/>
        </p:style>
      </p:sp>
      <p:sp>
        <p:nvSpPr>
          <p:cNvPr id="1009" name="CustomShape 2"/>
          <p:cNvSpPr/>
          <p:nvPr/>
        </p:nvSpPr>
        <p:spPr>
          <a:xfrm>
            <a:off x="1512000" y="144000"/>
            <a:ext cx="6478560" cy="5130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1010" name="CustomShape 3"/>
          <p:cNvSpPr/>
          <p:nvPr/>
        </p:nvSpPr>
        <p:spPr>
          <a:xfrm>
            <a:off x="1008000" y="648000"/>
            <a:ext cx="741348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2400" spc="-1" strike="noStrike">
                <a:solidFill>
                  <a:srgbClr val="000000"/>
                </a:solidFill>
                <a:latin typeface="Arial"/>
                <a:ea typeface="DejaVu Sans"/>
              </a:rPr>
              <a:t>Optional activity: Neighbourhood stone watch</a:t>
            </a:r>
            <a:endParaRPr b="0" lang="en-GB" sz="2400" spc="-1" strike="noStrike">
              <a:latin typeface="Arial"/>
            </a:endParaRPr>
          </a:p>
        </p:txBody>
      </p:sp>
      <p:pic>
        <p:nvPicPr>
          <p:cNvPr id="1011" name="Picture 6_9" descr="diagram"/>
          <p:cNvPicPr/>
          <p:nvPr/>
        </p:nvPicPr>
        <p:blipFill>
          <a:blip r:embed="rId2"/>
          <a:srcRect l="0" t="9517" r="0" b="4405"/>
          <a:stretch/>
        </p:blipFill>
        <p:spPr>
          <a:xfrm>
            <a:off x="648000" y="1224000"/>
            <a:ext cx="7878240" cy="4503600"/>
          </a:xfrm>
          <a:prstGeom prst="rect">
            <a:avLst/>
          </a:prstGeom>
          <a:ln>
            <a:solidFill>
              <a:schemeClr val="tx1"/>
            </a:solid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8" name="CustomShape 1"/>
          <p:cNvSpPr/>
          <p:nvPr/>
        </p:nvSpPr>
        <p:spPr>
          <a:xfrm>
            <a:off x="714600" y="1137240"/>
            <a:ext cx="7845120" cy="4379760"/>
          </a:xfrm>
          <a:prstGeom prst="rect">
            <a:avLst/>
          </a:prstGeom>
          <a:noFill/>
          <a:ln>
            <a:noFill/>
          </a:ln>
        </p:spPr>
        <p:style>
          <a:lnRef idx="0"/>
          <a:fillRef idx="0"/>
          <a:effectRef idx="0"/>
          <a:fontRef idx="minor"/>
        </p:style>
        <p:txBody>
          <a:bodyPr lIns="90000" rIns="90000" tIns="45000" bIns="45000">
            <a:spAutoFit/>
          </a:bodyPr>
          <a:p>
            <a:pPr>
              <a:lnSpc>
                <a:spcPct val="100000"/>
              </a:lnSpc>
              <a:spcBef>
                <a:spcPts val="700"/>
              </a:spcBef>
            </a:pPr>
            <a:r>
              <a:rPr b="1" lang="en-GB" sz="2400" spc="-1" strike="noStrike">
                <a:solidFill>
                  <a:srgbClr val="000000"/>
                </a:solidFill>
                <a:latin typeface="Arial"/>
                <a:ea typeface="DejaVu Sans"/>
              </a:rPr>
              <a:t>Teaching Earth science using the Cognitive Acceleration through Science (CASE) approach</a:t>
            </a:r>
            <a:endParaRPr b="0" lang="en-GB" sz="2400" spc="-1" strike="noStrike">
              <a:latin typeface="Arial"/>
            </a:endParaRPr>
          </a:p>
          <a:p>
            <a:pPr marL="343080" indent="-339480">
              <a:lnSpc>
                <a:spcPct val="100000"/>
              </a:lnSpc>
              <a:spcBef>
                <a:spcPts val="700"/>
              </a:spcBef>
              <a:buClr>
                <a:srgbClr val="000000"/>
              </a:buClr>
              <a:buFont typeface="Arial"/>
              <a:buChar char="•"/>
            </a:pPr>
            <a:r>
              <a:rPr b="0" lang="en-GB" sz="2400" spc="-1" strike="noStrike">
                <a:solidFill>
                  <a:srgbClr val="000000"/>
                </a:solidFill>
                <a:latin typeface="Arial"/>
                <a:ea typeface="DejaVu Sans"/>
              </a:rPr>
              <a:t>The activities in this workshop are keyed into the CASE approach – to develop thinking skills while teaching key Earth science material</a:t>
            </a:r>
            <a:endParaRPr b="0" lang="en-GB" sz="2400" spc="-1" strike="noStrike">
              <a:latin typeface="Arial"/>
            </a:endParaRPr>
          </a:p>
          <a:p>
            <a:pPr marL="343080" indent="-339480">
              <a:lnSpc>
                <a:spcPct val="100000"/>
              </a:lnSpc>
              <a:spcBef>
                <a:spcPts val="700"/>
              </a:spcBef>
              <a:buClr>
                <a:srgbClr val="000000"/>
              </a:buClr>
              <a:buFont typeface="Arial"/>
              <a:buChar char="•"/>
            </a:pPr>
            <a:r>
              <a:rPr b="0" lang="en-GB" sz="2400" spc="-1" strike="noStrike">
                <a:solidFill>
                  <a:srgbClr val="000000"/>
                </a:solidFill>
                <a:latin typeface="Arial"/>
                <a:ea typeface="DejaVu Sans"/>
              </a:rPr>
              <a:t>If you are unfamiliar with the CASE approach, you can access a video introduction at: </a:t>
            </a:r>
            <a:r>
              <a:rPr b="0" lang="en-GB" sz="2400" spc="-1" strike="noStrike" u="sng">
                <a:solidFill>
                  <a:srgbClr val="ccccff"/>
                </a:solidFill>
                <a:uFillTx/>
                <a:latin typeface="Arial"/>
                <a:ea typeface="DejaVu Sans"/>
                <a:hlinkClick r:id="rId1"/>
              </a:rPr>
              <a:t>https://www.earthlearningidea.com/Video/CASE.html</a:t>
            </a:r>
            <a:endParaRPr b="0" lang="en-GB" sz="2400" spc="-1" strike="noStrike">
              <a:latin typeface="Arial"/>
            </a:endParaRPr>
          </a:p>
          <a:p>
            <a:pPr marL="343080" indent="-339480">
              <a:lnSpc>
                <a:spcPct val="100000"/>
              </a:lnSpc>
              <a:spcBef>
                <a:spcPts val="700"/>
              </a:spcBef>
              <a:buClr>
                <a:srgbClr val="000000"/>
              </a:buClr>
              <a:buFont typeface="Arial"/>
              <a:buChar char="•"/>
            </a:pPr>
            <a:r>
              <a:rPr b="0" lang="en-GB" sz="2400" spc="-1" strike="noStrike">
                <a:solidFill>
                  <a:srgbClr val="000000"/>
                </a:solidFill>
                <a:latin typeface="Arial"/>
                <a:ea typeface="DejaVu Sans"/>
              </a:rPr>
              <a:t>An exemplar Earth science teaching activity with a question script using the CASE approach is at: </a:t>
            </a:r>
            <a:r>
              <a:rPr b="0" lang="en-GB" sz="2400" spc="-1" strike="noStrike" u="sng">
                <a:solidFill>
                  <a:srgbClr val="ccccff"/>
                </a:solidFill>
                <a:uFillTx/>
                <a:latin typeface="Arial"/>
                <a:ea typeface="DejaVu Sans"/>
                <a:hlinkClick r:id="rId2"/>
              </a:rPr>
              <a:t>https://www.earthlearningidea.com/Video/Atmosphere_ocean.html</a:t>
            </a:r>
            <a:endParaRPr b="0" lang="en-GB" sz="2400" spc="-1" strike="noStrike">
              <a:latin typeface="Arial"/>
            </a:endParaRPr>
          </a:p>
        </p:txBody>
      </p:sp>
      <p:sp>
        <p:nvSpPr>
          <p:cNvPr id="829" name="CustomShape 2"/>
          <p:cNvSpPr/>
          <p:nvPr/>
        </p:nvSpPr>
        <p:spPr>
          <a:xfrm>
            <a:off x="611640" y="260640"/>
            <a:ext cx="8133480" cy="7171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2800" spc="-1" strike="noStrike">
                <a:solidFill>
                  <a:srgbClr val="000000"/>
                </a:solidFill>
                <a:latin typeface="Arial"/>
                <a:ea typeface="DejaVu Sans"/>
              </a:rPr>
              <a:t>Earthlearningidea</a:t>
            </a:r>
            <a:r>
              <a:rPr b="1" lang="en-GB" sz="4400" spc="-1" strike="noStrike">
                <a:solidFill>
                  <a:srgbClr val="000000"/>
                </a:solidFill>
                <a:latin typeface="Arial"/>
                <a:ea typeface="DejaVu Sans"/>
              </a:rPr>
              <a:t> </a:t>
            </a:r>
            <a:r>
              <a:rPr b="1" lang="en-GB" sz="2400" spc="-1" strike="noStrike">
                <a:solidFill>
                  <a:srgbClr val="000000"/>
                </a:solidFill>
                <a:latin typeface="Arial"/>
                <a:ea typeface="DejaVu Sans"/>
              </a:rPr>
              <a:t>online video workshops</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12" name="Picture 4_34" descr=""/>
          <p:cNvPicPr/>
          <p:nvPr/>
        </p:nvPicPr>
        <p:blipFill>
          <a:blip r:embed="rId1"/>
          <a:srcRect l="54819" t="11314" r="8530" b="78618"/>
          <a:stretch/>
        </p:blipFill>
        <p:spPr>
          <a:xfrm>
            <a:off x="318600" y="6048360"/>
            <a:ext cx="8845200" cy="802800"/>
          </a:xfrm>
          <a:prstGeom prst="rect">
            <a:avLst/>
          </a:prstGeom>
          <a:ln>
            <a:noFill/>
          </a:ln>
        </p:spPr>
      </p:pic>
      <p:sp>
        <p:nvSpPr>
          <p:cNvPr id="1013" name="CustomShape 1"/>
          <p:cNvSpPr/>
          <p:nvPr/>
        </p:nvSpPr>
        <p:spPr>
          <a:xfrm>
            <a:off x="1440000" y="144000"/>
            <a:ext cx="6980040" cy="5108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1014" name="CustomShape 2"/>
          <p:cNvSpPr/>
          <p:nvPr/>
        </p:nvSpPr>
        <p:spPr>
          <a:xfrm>
            <a:off x="352800" y="893520"/>
            <a:ext cx="8716320" cy="5007600"/>
          </a:xfrm>
          <a:prstGeom prst="rect">
            <a:avLst/>
          </a:prstGeom>
          <a:noFill/>
          <a:ln>
            <a:noFill/>
          </a:ln>
        </p:spPr>
        <p:style>
          <a:lnRef idx="0"/>
          <a:fillRef idx="0"/>
          <a:effectRef idx="0"/>
          <a:fontRef idx="minor"/>
        </p:style>
        <p:txBody>
          <a:bodyPr lIns="90000" rIns="90000" tIns="45000" bIns="45000">
            <a:noAutofit/>
          </a:bodyPr>
          <a:p>
            <a:pPr marL="343080" indent="-339840" algn="ctr">
              <a:lnSpc>
                <a:spcPct val="80000"/>
              </a:lnSpc>
              <a:spcBef>
                <a:spcPts val="1001"/>
              </a:spcBef>
              <a:tabLst>
                <a:tab algn="l" pos="0"/>
              </a:tabLst>
            </a:pPr>
            <a:r>
              <a:rPr b="1" lang="en-US" sz="2000" spc="-1" strike="noStrike">
                <a:solidFill>
                  <a:srgbClr val="000000"/>
                </a:solidFill>
                <a:latin typeface="Arial"/>
                <a:ea typeface="DejaVu Sans"/>
              </a:rPr>
              <a:t>Workshop outcomes</a:t>
            </a:r>
            <a:endParaRPr b="0" lang="en-GB" sz="2000" spc="-1" strike="noStrike">
              <a:latin typeface="Arial"/>
            </a:endParaRPr>
          </a:p>
          <a:p>
            <a:pPr marL="343080" indent="-339840" algn="just">
              <a:lnSpc>
                <a:spcPct val="100000"/>
              </a:lnSpc>
              <a:spcBef>
                <a:spcPts val="400"/>
              </a:spcBef>
              <a:tabLst>
                <a:tab algn="l" pos="0"/>
              </a:tabLst>
            </a:pPr>
            <a:r>
              <a:rPr b="0" lang="en-GB" sz="2000" spc="-1" strike="noStrike">
                <a:solidFill>
                  <a:srgbClr val="000000"/>
                </a:solidFill>
                <a:latin typeface="Arial"/>
                <a:ea typeface="DejaVu Sans"/>
              </a:rPr>
              <a:t>The workshop and its activities provide the following outcomes:</a:t>
            </a:r>
            <a:endParaRPr b="0" lang="en-GB" sz="2000" spc="-1" strike="noStrike">
              <a:latin typeface="Arial"/>
            </a:endParaRPr>
          </a:p>
          <a:p>
            <a:pPr marL="343080" indent="-339840" algn="just">
              <a:lnSpc>
                <a:spcPct val="100000"/>
              </a:lnSpc>
              <a:spcBef>
                <a:spcPts val="400"/>
              </a:spcBef>
              <a:buClr>
                <a:srgbClr val="000000"/>
              </a:buClr>
              <a:buFont typeface="Symbol"/>
              <a:buChar char=""/>
              <a:tabLst>
                <a:tab algn="l" pos="0"/>
              </a:tabLst>
            </a:pPr>
            <a:r>
              <a:rPr b="0" lang="en-GB" sz="2000" spc="-1" strike="noStrike">
                <a:solidFill>
                  <a:srgbClr val="000000"/>
                </a:solidFill>
                <a:latin typeface="Arial"/>
                <a:ea typeface="DejaVu Sans"/>
              </a:rPr>
              <a:t>insights into what fossils are, how they form and what they can tell us about evolving life on Earth;</a:t>
            </a:r>
            <a:endParaRPr b="0" lang="en-GB" sz="2000" spc="-1" strike="noStrike">
              <a:latin typeface="Arial"/>
            </a:endParaRPr>
          </a:p>
          <a:p>
            <a:pPr marL="343080" indent="-339840" algn="just">
              <a:lnSpc>
                <a:spcPct val="100000"/>
              </a:lnSpc>
              <a:spcBef>
                <a:spcPts val="400"/>
              </a:spcBef>
              <a:buClr>
                <a:srgbClr val="000000"/>
              </a:buClr>
              <a:buFont typeface="Symbol"/>
              <a:buChar char=""/>
              <a:tabLst>
                <a:tab algn="l" pos="0"/>
              </a:tabLst>
            </a:pPr>
            <a:r>
              <a:rPr b="0" lang="en-GB" sz="2000" spc="-1" strike="noStrike">
                <a:solidFill>
                  <a:srgbClr val="000000"/>
                </a:solidFill>
                <a:latin typeface="Arial"/>
                <a:ea typeface="DejaVu Sans"/>
              </a:rPr>
              <a:t>how organisms inherit characteristics and the processes that result in evolution;</a:t>
            </a:r>
            <a:endParaRPr b="0" lang="en-GB" sz="2000" spc="-1" strike="noStrike">
              <a:latin typeface="Arial"/>
            </a:endParaRPr>
          </a:p>
          <a:p>
            <a:pPr marL="343080" indent="-339840" algn="just">
              <a:lnSpc>
                <a:spcPct val="100000"/>
              </a:lnSpc>
              <a:spcBef>
                <a:spcPts val="400"/>
              </a:spcBef>
              <a:buClr>
                <a:srgbClr val="000000"/>
              </a:buClr>
              <a:buFont typeface="Symbol"/>
              <a:buChar char=""/>
              <a:tabLst>
                <a:tab algn="l" pos="0"/>
              </a:tabLst>
            </a:pPr>
            <a:r>
              <a:rPr b="0" lang="en-GB" sz="2000" spc="-1" strike="noStrike">
                <a:solidFill>
                  <a:srgbClr val="000000"/>
                </a:solidFill>
                <a:latin typeface="Arial"/>
                <a:ea typeface="DejaVu Sans"/>
              </a:rPr>
              <a:t>insights into the life of a fossil hunter;</a:t>
            </a:r>
            <a:endParaRPr b="0" lang="en-GB" sz="2000" spc="-1" strike="noStrike">
              <a:latin typeface="Arial"/>
            </a:endParaRPr>
          </a:p>
          <a:p>
            <a:pPr marL="343080" indent="-339840" algn="just">
              <a:lnSpc>
                <a:spcPct val="100000"/>
              </a:lnSpc>
              <a:spcBef>
                <a:spcPts val="400"/>
              </a:spcBef>
              <a:buClr>
                <a:srgbClr val="000000"/>
              </a:buClr>
              <a:buFont typeface="Symbol"/>
              <a:buChar char=""/>
              <a:tabLst>
                <a:tab algn="l" pos="0"/>
              </a:tabLst>
            </a:pPr>
            <a:r>
              <a:rPr b="0" lang="en-GB" sz="2000" spc="-1" strike="noStrike">
                <a:solidFill>
                  <a:srgbClr val="000000"/>
                </a:solidFill>
                <a:latin typeface="Arial"/>
                <a:ea typeface="DejaVu Sans"/>
              </a:rPr>
              <a:t>opportunities for exploring landscape-forming and potentially hazardous Earth processes</a:t>
            </a:r>
            <a:endParaRPr b="0" lang="en-GB" sz="2000" spc="-1" strike="noStrike">
              <a:latin typeface="Arial"/>
            </a:endParaRPr>
          </a:p>
          <a:p>
            <a:pPr marL="343080" indent="-339840" algn="just">
              <a:lnSpc>
                <a:spcPct val="100000"/>
              </a:lnSpc>
              <a:spcBef>
                <a:spcPts val="400"/>
              </a:spcBef>
              <a:buClr>
                <a:srgbClr val="000000"/>
              </a:buClr>
              <a:buFont typeface="Symbol"/>
              <a:buChar char=""/>
              <a:tabLst>
                <a:tab algn="l" pos="0"/>
              </a:tabLst>
            </a:pPr>
            <a:r>
              <a:rPr b="0" lang="en-GB" sz="2000" spc="-1" strike="noStrike">
                <a:solidFill>
                  <a:srgbClr val="000000"/>
                </a:solidFill>
                <a:latin typeface="Arial"/>
                <a:ea typeface="DejaVu Sans"/>
              </a:rPr>
              <a:t>practical activities that develop skills of investigation, discussion, argumentation and creativity;</a:t>
            </a:r>
            <a:endParaRPr b="0" lang="en-GB" sz="2000" spc="-1" strike="noStrike">
              <a:latin typeface="Arial"/>
            </a:endParaRPr>
          </a:p>
          <a:p>
            <a:pPr marL="343080" indent="-339840" algn="just">
              <a:lnSpc>
                <a:spcPct val="100000"/>
              </a:lnSpc>
              <a:spcBef>
                <a:spcPts val="400"/>
              </a:spcBef>
              <a:buClr>
                <a:srgbClr val="000000"/>
              </a:buClr>
              <a:buFont typeface="Symbol"/>
              <a:buChar char=""/>
              <a:tabLst>
                <a:tab algn="l" pos="0"/>
              </a:tabLst>
            </a:pPr>
            <a:r>
              <a:rPr b="0" lang="en-GB" sz="2000" spc="-1" strike="noStrike">
                <a:solidFill>
                  <a:srgbClr val="000000"/>
                </a:solidFill>
                <a:latin typeface="Arial"/>
                <a:ea typeface="DejaVu Sans"/>
              </a:rPr>
              <a:t>exploration of the elements of science and geography that affect the landscape;</a:t>
            </a:r>
            <a:endParaRPr b="0" lang="en-GB" sz="2000" spc="-1" strike="noStrike">
              <a:latin typeface="Arial"/>
            </a:endParaRPr>
          </a:p>
          <a:p>
            <a:pPr marL="343080" indent="-339840" algn="just">
              <a:lnSpc>
                <a:spcPct val="100000"/>
              </a:lnSpc>
              <a:spcBef>
                <a:spcPts val="400"/>
              </a:spcBef>
              <a:buClr>
                <a:srgbClr val="000000"/>
              </a:buClr>
              <a:buFont typeface="Symbol"/>
              <a:buChar char=""/>
              <a:tabLst>
                <a:tab algn="l" pos="0"/>
              </a:tabLst>
            </a:pPr>
            <a:r>
              <a:rPr b="0" lang="en-GB" sz="2000" spc="-1" strike="noStrike">
                <a:solidFill>
                  <a:srgbClr val="000000"/>
                </a:solidFill>
                <a:latin typeface="Arial"/>
                <a:ea typeface="DejaVu Sans"/>
              </a:rPr>
              <a:t>guidance on how the elements of Earth science in the curriculum can be taught most effectively.</a:t>
            </a:r>
            <a:endParaRPr b="0" lang="en-GB" sz="20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15" name="" descr=""/>
          <p:cNvPicPr/>
          <p:nvPr/>
        </p:nvPicPr>
        <p:blipFill>
          <a:blip r:embed="rId1"/>
          <a:stretch/>
        </p:blipFill>
        <p:spPr>
          <a:xfrm>
            <a:off x="2376000" y="144000"/>
            <a:ext cx="5012280" cy="654516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0" name="CustomShape 1"/>
          <p:cNvSpPr/>
          <p:nvPr/>
        </p:nvSpPr>
        <p:spPr>
          <a:xfrm>
            <a:off x="611640" y="260640"/>
            <a:ext cx="8130600" cy="7142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2800" spc="-1" strike="noStrike">
                <a:solidFill>
                  <a:srgbClr val="000000"/>
                </a:solidFill>
                <a:latin typeface="Arial"/>
                <a:ea typeface="DejaVu Sans"/>
              </a:rPr>
              <a:t>Earthlearningidea</a:t>
            </a:r>
            <a:r>
              <a:rPr b="1" lang="en-GB" sz="4400" spc="-1" strike="noStrike">
                <a:solidFill>
                  <a:srgbClr val="000000"/>
                </a:solidFill>
                <a:latin typeface="Arial"/>
                <a:ea typeface="DejaVu Sans"/>
              </a:rPr>
              <a:t> </a:t>
            </a:r>
            <a:r>
              <a:rPr b="1" lang="en-GB" sz="2400" spc="-1" strike="noStrike">
                <a:solidFill>
                  <a:srgbClr val="000000"/>
                </a:solidFill>
                <a:latin typeface="Arial"/>
                <a:ea typeface="DejaVu Sans"/>
              </a:rPr>
              <a:t>online video workshops</a:t>
            </a:r>
            <a:endParaRPr b="0" lang="en-GB" sz="2400" spc="-1" strike="noStrike">
              <a:latin typeface="Arial"/>
            </a:endParaRPr>
          </a:p>
        </p:txBody>
      </p:sp>
      <p:sp>
        <p:nvSpPr>
          <p:cNvPr id="831" name="CustomShape 2"/>
          <p:cNvSpPr/>
          <p:nvPr/>
        </p:nvSpPr>
        <p:spPr>
          <a:xfrm>
            <a:off x="683640" y="1124640"/>
            <a:ext cx="8202600" cy="546624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479"/>
              </a:spcBef>
              <a:tabLst>
                <a:tab algn="l" pos="0"/>
              </a:tabLst>
            </a:pPr>
            <a:r>
              <a:rPr b="1" lang="en-GB" sz="2400" spc="-1" strike="noStrike">
                <a:solidFill>
                  <a:srgbClr val="000000"/>
                </a:solidFill>
                <a:latin typeface="Arial"/>
                <a:ea typeface="DejaVu Sans"/>
              </a:rPr>
              <a:t>Running Earthlearningidea online video workshops</a:t>
            </a:r>
            <a:endParaRPr b="0" lang="en-GB" sz="2400" spc="-1" strike="noStrike">
              <a:latin typeface="Arial"/>
            </a:endParaRPr>
          </a:p>
          <a:p>
            <a:pPr marL="343080" indent="-33660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Each workshop is led by a PowerPoint presentation</a:t>
            </a:r>
            <a:endParaRPr b="0" lang="en-GB" sz="2400" spc="-1" strike="noStrike">
              <a:latin typeface="Arial"/>
            </a:endParaRPr>
          </a:p>
          <a:p>
            <a:pPr marL="343080" indent="-33660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Launch the PowerPoint</a:t>
            </a:r>
            <a:endParaRPr b="0" lang="en-GB" sz="2400" spc="-1" strike="noStrike">
              <a:latin typeface="Arial"/>
            </a:endParaRPr>
          </a:p>
          <a:p>
            <a:pPr marL="343080" indent="-33660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Some slides contain hyperlinks to MP4 video files</a:t>
            </a:r>
            <a:endParaRPr b="0" lang="en-GB" sz="2400" spc="-1" strike="noStrike">
              <a:latin typeface="Arial"/>
            </a:endParaRPr>
          </a:p>
          <a:p>
            <a:pPr marL="343080" indent="-33660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Run the hyperlinked files and then return to the PowerPoint, flick through any slides you have already seen, and continue</a:t>
            </a:r>
            <a:endParaRPr b="0" lang="en-GB" sz="2400" spc="-1" strike="noStrike">
              <a:latin typeface="Arial"/>
            </a:endParaRPr>
          </a:p>
          <a:p>
            <a:pPr marL="343080" indent="-336600">
              <a:lnSpc>
                <a:spcPct val="100000"/>
              </a:lnSpc>
              <a:spcBef>
                <a:spcPts val="479"/>
              </a:spcBef>
              <a:buClr>
                <a:srgbClr val="000000"/>
              </a:buClr>
              <a:buFont typeface="Symbol"/>
              <a:buChar char=""/>
              <a:tabLst>
                <a:tab algn="l" pos="0"/>
              </a:tabLst>
            </a:pPr>
            <a:r>
              <a:rPr b="0" lang="en-GB" sz="2400" spc="-1" strike="noStrike">
                <a:solidFill>
                  <a:srgbClr val="000000"/>
                </a:solidFill>
                <a:latin typeface="Arial"/>
                <a:ea typeface="DejaVu Sans"/>
              </a:rPr>
              <a:t>The workshop is presented in this way so that the workshop itself, or individual videos, can be used in classroom teaching</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2" name="Picture 4_24" descr=""/>
          <p:cNvPicPr/>
          <p:nvPr/>
        </p:nvPicPr>
        <p:blipFill>
          <a:blip r:embed="rId1"/>
          <a:srcRect l="54819" t="11314" r="8530" b="78618"/>
          <a:stretch/>
        </p:blipFill>
        <p:spPr>
          <a:xfrm>
            <a:off x="318600" y="6048360"/>
            <a:ext cx="8845200" cy="802800"/>
          </a:xfrm>
          <a:prstGeom prst="rect">
            <a:avLst/>
          </a:prstGeom>
          <a:ln>
            <a:noFill/>
          </a:ln>
        </p:spPr>
      </p:pic>
      <p:sp>
        <p:nvSpPr>
          <p:cNvPr id="833" name="CustomShape 1"/>
          <p:cNvSpPr/>
          <p:nvPr/>
        </p:nvSpPr>
        <p:spPr>
          <a:xfrm>
            <a:off x="1316160" y="576000"/>
            <a:ext cx="6959880" cy="5108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834" name="CustomShape 2"/>
          <p:cNvSpPr/>
          <p:nvPr/>
        </p:nvSpPr>
        <p:spPr>
          <a:xfrm>
            <a:off x="1512000" y="2160000"/>
            <a:ext cx="1758600" cy="343800"/>
          </a:xfrm>
          <a:prstGeom prst="rect">
            <a:avLst/>
          </a:prstGeom>
          <a:noFill/>
          <a:ln>
            <a:noFill/>
          </a:ln>
        </p:spPr>
        <p:style>
          <a:lnRef idx="0"/>
          <a:fillRef idx="0"/>
          <a:effectRef idx="0"/>
          <a:fontRef idx="minor"/>
        </p:style>
      </p:sp>
      <p:pic>
        <p:nvPicPr>
          <p:cNvPr id="835" name="" descr=""/>
          <p:cNvPicPr/>
          <p:nvPr/>
        </p:nvPicPr>
        <p:blipFill>
          <a:blip r:embed="rId2"/>
          <a:stretch/>
        </p:blipFill>
        <p:spPr>
          <a:xfrm>
            <a:off x="576000" y="1322640"/>
            <a:ext cx="8407440" cy="422136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6" name="Picture 4_30" descr=""/>
          <p:cNvPicPr/>
          <p:nvPr/>
        </p:nvPicPr>
        <p:blipFill>
          <a:blip r:embed="rId1"/>
          <a:srcRect l="54819" t="11314" r="8530" b="78618"/>
          <a:stretch/>
        </p:blipFill>
        <p:spPr>
          <a:xfrm>
            <a:off x="318600" y="6048360"/>
            <a:ext cx="8845200" cy="802800"/>
          </a:xfrm>
          <a:prstGeom prst="rect">
            <a:avLst/>
          </a:prstGeom>
          <a:ln>
            <a:noFill/>
          </a:ln>
        </p:spPr>
      </p:pic>
      <p:sp>
        <p:nvSpPr>
          <p:cNvPr id="837" name="CustomShape 1"/>
          <p:cNvSpPr/>
          <p:nvPr/>
        </p:nvSpPr>
        <p:spPr>
          <a:xfrm>
            <a:off x="1316160" y="576000"/>
            <a:ext cx="6959880" cy="5108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838" name="CustomShape 2"/>
          <p:cNvSpPr/>
          <p:nvPr/>
        </p:nvSpPr>
        <p:spPr>
          <a:xfrm>
            <a:off x="1080000" y="1512000"/>
            <a:ext cx="7377480" cy="3165120"/>
          </a:xfrm>
          <a:prstGeom prst="rect">
            <a:avLst/>
          </a:prstGeom>
          <a:noFill/>
          <a:ln>
            <a:noFill/>
          </a:ln>
        </p:spPr>
        <p:style>
          <a:lnRef idx="0"/>
          <a:fillRef idx="0"/>
          <a:effectRef idx="0"/>
          <a:fontRef idx="minor"/>
        </p:style>
        <p:txBody>
          <a:bodyPr lIns="90000" rIns="90000" tIns="45000" bIns="45000">
            <a:noAutofit/>
          </a:bodyPr>
          <a:p>
            <a:pPr>
              <a:lnSpc>
                <a:spcPct val="80000"/>
              </a:lnSpc>
              <a:spcBef>
                <a:spcPts val="601"/>
              </a:spcBef>
              <a:tabLst>
                <a:tab algn="l" pos="0"/>
              </a:tabLst>
            </a:pPr>
            <a:r>
              <a:rPr b="1" lang="en-US" sz="2100" spc="-1" strike="noStrike">
                <a:solidFill>
                  <a:srgbClr val="000000"/>
                </a:solidFill>
                <a:latin typeface="Arial"/>
                <a:ea typeface="DejaVu Sans"/>
              </a:rPr>
              <a:t>Summary</a:t>
            </a:r>
            <a:endParaRPr b="0" lang="en-GB" sz="2100" spc="-1" strike="noStrike">
              <a:latin typeface="Arial"/>
            </a:endParaRPr>
          </a:p>
          <a:p>
            <a:pPr algn="just">
              <a:lnSpc>
                <a:spcPct val="100000"/>
              </a:lnSpc>
              <a:spcBef>
                <a:spcPts val="479"/>
              </a:spcBef>
              <a:tabLst>
                <a:tab algn="l" pos="0"/>
              </a:tabLst>
            </a:pPr>
            <a:r>
              <a:rPr b="0" lang="en-GB" sz="2400" spc="-1" strike="noStrike">
                <a:solidFill>
                  <a:srgbClr val="000000"/>
                </a:solidFill>
                <a:latin typeface="Arial"/>
                <a:ea typeface="DejaVu Sans"/>
              </a:rPr>
              <a:t>Try a series of ‘hands-on’ activities to explore how organisms inherit their characteristics and become fossilised before investigating a range of landscape -forming and potentially hazardous Earth processes - in a practical, enquiry-based way.</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9" name="Picture 4_28" descr=""/>
          <p:cNvPicPr/>
          <p:nvPr/>
        </p:nvPicPr>
        <p:blipFill>
          <a:blip r:embed="rId1"/>
          <a:srcRect l="54819" t="11314" r="8530" b="78618"/>
          <a:stretch/>
        </p:blipFill>
        <p:spPr>
          <a:xfrm>
            <a:off x="318600" y="6048360"/>
            <a:ext cx="8845200" cy="802800"/>
          </a:xfrm>
          <a:prstGeom prst="rect">
            <a:avLst/>
          </a:prstGeom>
          <a:ln>
            <a:noFill/>
          </a:ln>
        </p:spPr>
      </p:pic>
      <p:sp>
        <p:nvSpPr>
          <p:cNvPr id="840" name="CustomShape 1"/>
          <p:cNvSpPr/>
          <p:nvPr/>
        </p:nvSpPr>
        <p:spPr>
          <a:xfrm>
            <a:off x="1440000" y="144000"/>
            <a:ext cx="6980040" cy="5108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841" name="CustomShape 2"/>
          <p:cNvSpPr/>
          <p:nvPr/>
        </p:nvSpPr>
        <p:spPr>
          <a:xfrm>
            <a:off x="352800" y="893520"/>
            <a:ext cx="8716320" cy="5007600"/>
          </a:xfrm>
          <a:prstGeom prst="rect">
            <a:avLst/>
          </a:prstGeom>
          <a:noFill/>
          <a:ln>
            <a:noFill/>
          </a:ln>
        </p:spPr>
        <p:style>
          <a:lnRef idx="0"/>
          <a:fillRef idx="0"/>
          <a:effectRef idx="0"/>
          <a:fontRef idx="minor"/>
        </p:style>
        <p:txBody>
          <a:bodyPr lIns="90000" rIns="90000" tIns="45000" bIns="45000">
            <a:noAutofit/>
          </a:bodyPr>
          <a:p>
            <a:pPr marL="343080" indent="-339840" algn="ctr">
              <a:lnSpc>
                <a:spcPct val="80000"/>
              </a:lnSpc>
              <a:spcBef>
                <a:spcPts val="1001"/>
              </a:spcBef>
              <a:tabLst>
                <a:tab algn="l" pos="0"/>
              </a:tabLst>
            </a:pPr>
            <a:r>
              <a:rPr b="1" lang="en-US" sz="2000" spc="-1" strike="noStrike">
                <a:solidFill>
                  <a:srgbClr val="000000"/>
                </a:solidFill>
                <a:latin typeface="Arial"/>
                <a:ea typeface="DejaVu Sans"/>
              </a:rPr>
              <a:t>Workshop outcomes</a:t>
            </a:r>
            <a:endParaRPr b="0" lang="en-GB" sz="2000" spc="-1" strike="noStrike">
              <a:latin typeface="Arial"/>
            </a:endParaRPr>
          </a:p>
          <a:p>
            <a:pPr marL="343080" indent="-339840" algn="just">
              <a:lnSpc>
                <a:spcPct val="100000"/>
              </a:lnSpc>
              <a:spcBef>
                <a:spcPts val="400"/>
              </a:spcBef>
              <a:tabLst>
                <a:tab algn="l" pos="0"/>
              </a:tabLst>
            </a:pPr>
            <a:r>
              <a:rPr b="0" lang="en-GB" sz="2000" spc="-1" strike="noStrike">
                <a:solidFill>
                  <a:srgbClr val="000000"/>
                </a:solidFill>
                <a:latin typeface="Arial"/>
                <a:ea typeface="DejaVu Sans"/>
              </a:rPr>
              <a:t>The workshop and its activities provide the following outcomes:</a:t>
            </a:r>
            <a:endParaRPr b="0" lang="en-GB" sz="2000" spc="-1" strike="noStrike">
              <a:latin typeface="Arial"/>
            </a:endParaRPr>
          </a:p>
          <a:p>
            <a:pPr marL="343080" indent="-339840" algn="just">
              <a:lnSpc>
                <a:spcPct val="100000"/>
              </a:lnSpc>
              <a:spcBef>
                <a:spcPts val="400"/>
              </a:spcBef>
              <a:buClr>
                <a:srgbClr val="000000"/>
              </a:buClr>
              <a:buFont typeface="Symbol"/>
              <a:buChar char=""/>
              <a:tabLst>
                <a:tab algn="l" pos="0"/>
              </a:tabLst>
            </a:pPr>
            <a:r>
              <a:rPr b="0" lang="en-GB" sz="2000" spc="-1" strike="noStrike">
                <a:solidFill>
                  <a:srgbClr val="000000"/>
                </a:solidFill>
                <a:latin typeface="Arial"/>
                <a:ea typeface="DejaVu Sans"/>
              </a:rPr>
              <a:t>insights into what fossils are, how they form and what they can tell us about evolving life on Earth;</a:t>
            </a:r>
            <a:endParaRPr b="0" lang="en-GB" sz="2000" spc="-1" strike="noStrike">
              <a:latin typeface="Arial"/>
            </a:endParaRPr>
          </a:p>
          <a:p>
            <a:pPr marL="343080" indent="-339840" algn="just">
              <a:lnSpc>
                <a:spcPct val="100000"/>
              </a:lnSpc>
              <a:spcBef>
                <a:spcPts val="400"/>
              </a:spcBef>
              <a:buClr>
                <a:srgbClr val="000000"/>
              </a:buClr>
              <a:buFont typeface="Symbol"/>
              <a:buChar char=""/>
              <a:tabLst>
                <a:tab algn="l" pos="0"/>
              </a:tabLst>
            </a:pPr>
            <a:r>
              <a:rPr b="0" lang="en-GB" sz="2000" spc="-1" strike="noStrike">
                <a:solidFill>
                  <a:srgbClr val="000000"/>
                </a:solidFill>
                <a:latin typeface="Arial"/>
                <a:ea typeface="DejaVu Sans"/>
              </a:rPr>
              <a:t>how organisms inherit characteristics and the processes that result in evolution;</a:t>
            </a:r>
            <a:endParaRPr b="0" lang="en-GB" sz="2000" spc="-1" strike="noStrike">
              <a:latin typeface="Arial"/>
            </a:endParaRPr>
          </a:p>
          <a:p>
            <a:pPr marL="343080" indent="-339840" algn="just">
              <a:lnSpc>
                <a:spcPct val="100000"/>
              </a:lnSpc>
              <a:spcBef>
                <a:spcPts val="400"/>
              </a:spcBef>
              <a:buClr>
                <a:srgbClr val="000000"/>
              </a:buClr>
              <a:buFont typeface="Symbol"/>
              <a:buChar char=""/>
              <a:tabLst>
                <a:tab algn="l" pos="0"/>
              </a:tabLst>
            </a:pPr>
            <a:r>
              <a:rPr b="0" lang="en-GB" sz="2000" spc="-1" strike="noStrike">
                <a:solidFill>
                  <a:srgbClr val="000000"/>
                </a:solidFill>
                <a:latin typeface="Arial"/>
                <a:ea typeface="DejaVu Sans"/>
              </a:rPr>
              <a:t>insights into the life of a fossil hunter;</a:t>
            </a:r>
            <a:endParaRPr b="0" lang="en-GB" sz="2000" spc="-1" strike="noStrike">
              <a:latin typeface="Arial"/>
            </a:endParaRPr>
          </a:p>
          <a:p>
            <a:pPr marL="343080" indent="-339840" algn="just">
              <a:lnSpc>
                <a:spcPct val="100000"/>
              </a:lnSpc>
              <a:spcBef>
                <a:spcPts val="400"/>
              </a:spcBef>
              <a:buClr>
                <a:srgbClr val="000000"/>
              </a:buClr>
              <a:buFont typeface="Symbol"/>
              <a:buChar char=""/>
              <a:tabLst>
                <a:tab algn="l" pos="0"/>
              </a:tabLst>
            </a:pPr>
            <a:r>
              <a:rPr b="0" lang="en-GB" sz="2000" spc="-1" strike="noStrike">
                <a:solidFill>
                  <a:srgbClr val="000000"/>
                </a:solidFill>
                <a:latin typeface="Arial"/>
                <a:ea typeface="DejaVu Sans"/>
              </a:rPr>
              <a:t>opportunities for exploring landscape-forming and potentially hazardous Earth processes</a:t>
            </a:r>
            <a:endParaRPr b="0" lang="en-GB" sz="2000" spc="-1" strike="noStrike">
              <a:latin typeface="Arial"/>
            </a:endParaRPr>
          </a:p>
          <a:p>
            <a:pPr marL="343080" indent="-339840" algn="just">
              <a:lnSpc>
                <a:spcPct val="100000"/>
              </a:lnSpc>
              <a:spcBef>
                <a:spcPts val="400"/>
              </a:spcBef>
              <a:buClr>
                <a:srgbClr val="000000"/>
              </a:buClr>
              <a:buFont typeface="Symbol"/>
              <a:buChar char=""/>
              <a:tabLst>
                <a:tab algn="l" pos="0"/>
              </a:tabLst>
            </a:pPr>
            <a:r>
              <a:rPr b="0" lang="en-GB" sz="2000" spc="-1" strike="noStrike">
                <a:solidFill>
                  <a:srgbClr val="000000"/>
                </a:solidFill>
                <a:latin typeface="Arial"/>
                <a:ea typeface="DejaVu Sans"/>
              </a:rPr>
              <a:t>practical activities that develop skills of investigation, discussion, argumentation and creativity;</a:t>
            </a:r>
            <a:endParaRPr b="0" lang="en-GB" sz="2000" spc="-1" strike="noStrike">
              <a:latin typeface="Arial"/>
            </a:endParaRPr>
          </a:p>
          <a:p>
            <a:pPr marL="343080" indent="-339840" algn="just">
              <a:lnSpc>
                <a:spcPct val="100000"/>
              </a:lnSpc>
              <a:spcBef>
                <a:spcPts val="400"/>
              </a:spcBef>
              <a:buClr>
                <a:srgbClr val="000000"/>
              </a:buClr>
              <a:buFont typeface="Symbol"/>
              <a:buChar char=""/>
              <a:tabLst>
                <a:tab algn="l" pos="0"/>
              </a:tabLst>
            </a:pPr>
            <a:r>
              <a:rPr b="0" lang="en-GB" sz="2000" spc="-1" strike="noStrike">
                <a:solidFill>
                  <a:srgbClr val="000000"/>
                </a:solidFill>
                <a:latin typeface="Arial"/>
                <a:ea typeface="DejaVu Sans"/>
              </a:rPr>
              <a:t>exploration of the elements of science and geography that affect the landscape;</a:t>
            </a:r>
            <a:endParaRPr b="0" lang="en-GB" sz="2000" spc="-1" strike="noStrike">
              <a:latin typeface="Arial"/>
            </a:endParaRPr>
          </a:p>
          <a:p>
            <a:pPr marL="343080" indent="-339840" algn="just">
              <a:lnSpc>
                <a:spcPct val="100000"/>
              </a:lnSpc>
              <a:spcBef>
                <a:spcPts val="400"/>
              </a:spcBef>
              <a:buClr>
                <a:srgbClr val="000000"/>
              </a:buClr>
              <a:buFont typeface="Symbol"/>
              <a:buChar char=""/>
              <a:tabLst>
                <a:tab algn="l" pos="0"/>
              </a:tabLst>
            </a:pPr>
            <a:r>
              <a:rPr b="0" lang="en-GB" sz="2000" spc="-1" strike="noStrike">
                <a:solidFill>
                  <a:srgbClr val="000000"/>
                </a:solidFill>
                <a:latin typeface="Arial"/>
                <a:ea typeface="DejaVu Sans"/>
              </a:rPr>
              <a:t>guidance on how the elements of Earth science in the curriculum can be taught most effectively.</a:t>
            </a:r>
            <a:endParaRPr b="0" lang="en-GB" sz="2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42" name="Picture 4_31" descr=""/>
          <p:cNvPicPr/>
          <p:nvPr/>
        </p:nvPicPr>
        <p:blipFill>
          <a:blip r:embed="rId1"/>
          <a:srcRect l="54819" t="11314" r="8530" b="78618"/>
          <a:stretch/>
        </p:blipFill>
        <p:spPr>
          <a:xfrm>
            <a:off x="318600" y="6048360"/>
            <a:ext cx="8845200" cy="802800"/>
          </a:xfrm>
          <a:prstGeom prst="rect">
            <a:avLst/>
          </a:prstGeom>
          <a:ln>
            <a:noFill/>
          </a:ln>
        </p:spPr>
      </p:pic>
      <p:sp>
        <p:nvSpPr>
          <p:cNvPr id="843" name="CustomShape 1"/>
          <p:cNvSpPr/>
          <p:nvPr/>
        </p:nvSpPr>
        <p:spPr>
          <a:xfrm>
            <a:off x="1152000" y="72000"/>
            <a:ext cx="7031880" cy="5108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3000" spc="-1" strike="noStrike">
                <a:solidFill>
                  <a:srgbClr val="000000"/>
                </a:solidFill>
                <a:latin typeface="Arial"/>
                <a:ea typeface="DejaVu Sans"/>
              </a:rPr>
              <a:t>Active Earth – living fossil</a:t>
            </a:r>
            <a:endParaRPr b="0" lang="en-GB" sz="3000" spc="-1" strike="noStrike">
              <a:latin typeface="Arial"/>
            </a:endParaRPr>
          </a:p>
        </p:txBody>
      </p:sp>
      <p:sp>
        <p:nvSpPr>
          <p:cNvPr id="844" name="CustomShape 2"/>
          <p:cNvSpPr/>
          <p:nvPr/>
        </p:nvSpPr>
        <p:spPr>
          <a:xfrm>
            <a:off x="6840000" y="5613840"/>
            <a:ext cx="1581120" cy="286920"/>
          </a:xfrm>
          <a:prstGeom prst="rect">
            <a:avLst/>
          </a:prstGeom>
          <a:noFill/>
          <a:ln>
            <a:noFill/>
          </a:ln>
        </p:spPr>
        <p:style>
          <a:lnRef idx="0"/>
          <a:fillRef idx="0"/>
          <a:effectRef idx="0"/>
          <a:fontRef idx="minor"/>
        </p:style>
      </p:sp>
      <p:sp>
        <p:nvSpPr>
          <p:cNvPr id="845" name="CustomShape 3"/>
          <p:cNvSpPr/>
          <p:nvPr/>
        </p:nvSpPr>
        <p:spPr>
          <a:xfrm>
            <a:off x="478440" y="648000"/>
            <a:ext cx="8302680" cy="762840"/>
          </a:xfrm>
          <a:prstGeom prst="rect">
            <a:avLst/>
          </a:prstGeom>
          <a:noFill/>
          <a:ln>
            <a:noFill/>
          </a:ln>
        </p:spPr>
        <p:style>
          <a:lnRef idx="0"/>
          <a:fillRef idx="0"/>
          <a:effectRef idx="0"/>
          <a:fontRef idx="minor"/>
        </p:style>
        <p:txBody>
          <a:bodyPr lIns="90000" rIns="90000" tIns="45000" bIns="45000">
            <a:noAutofit/>
          </a:bodyPr>
          <a:p>
            <a:pPr marL="343080" indent="-339840">
              <a:lnSpc>
                <a:spcPct val="80000"/>
              </a:lnSpc>
              <a:spcBef>
                <a:spcPts val="601"/>
              </a:spcBef>
              <a:tabLst>
                <a:tab algn="l" pos="0"/>
              </a:tabLst>
            </a:pPr>
            <a:r>
              <a:rPr b="1" lang="en-GB" sz="1800" spc="-1" strike="noStrike">
                <a:solidFill>
                  <a:srgbClr val="000000"/>
                </a:solidFill>
                <a:latin typeface="Arial"/>
                <a:ea typeface="DejaVu Sans"/>
              </a:rPr>
              <a:t>Explore the Earth using this wide range of activities:</a:t>
            </a:r>
            <a:endParaRPr b="0" lang="en-GB" sz="1800" spc="-1" strike="noStrike">
              <a:latin typeface="Arial"/>
            </a:endParaRPr>
          </a:p>
          <a:p>
            <a:pPr marL="343080" indent="-339840">
              <a:lnSpc>
                <a:spcPct val="80000"/>
              </a:lnSpc>
              <a:spcBef>
                <a:spcPts val="601"/>
              </a:spcBef>
              <a:tabLst>
                <a:tab algn="l" pos="0"/>
              </a:tabLst>
            </a:pPr>
            <a:r>
              <a:rPr b="0" lang="en-GB" sz="1800" spc="-1" strike="noStrike">
                <a:solidFill>
                  <a:srgbClr val="000000"/>
                </a:solidFill>
                <a:latin typeface="Arial"/>
                <a:ea typeface="DejaVu Sans"/>
              </a:rPr>
              <a:t>Note: those practical activities needing apparatus/materials are shown with a *</a:t>
            </a:r>
            <a:endParaRPr b="0" lang="en-GB" sz="1800" spc="-1" strike="noStrike">
              <a:latin typeface="Arial"/>
            </a:endParaRPr>
          </a:p>
        </p:txBody>
      </p:sp>
      <p:sp>
        <p:nvSpPr>
          <p:cNvPr id="846" name="CustomShape 4"/>
          <p:cNvSpPr/>
          <p:nvPr/>
        </p:nvSpPr>
        <p:spPr>
          <a:xfrm>
            <a:off x="334080" y="1296000"/>
            <a:ext cx="8807040" cy="4511520"/>
          </a:xfrm>
          <a:prstGeom prst="rect">
            <a:avLst/>
          </a:prstGeom>
          <a:noFill/>
          <a:ln>
            <a:noFill/>
          </a:ln>
        </p:spPr>
        <p:style>
          <a:lnRef idx="0"/>
          <a:fillRef idx="0"/>
          <a:effectRef idx="0"/>
          <a:fontRef idx="minor"/>
        </p:style>
        <p:txBody>
          <a:bodyPr lIns="90000" rIns="90000" tIns="45000" bIns="45000">
            <a:spAutoFit/>
          </a:bodyPr>
          <a:p>
            <a:pPr algn="just">
              <a:lnSpc>
                <a:spcPct val="100000"/>
              </a:lnSpc>
              <a:spcBef>
                <a:spcPts val="300"/>
              </a:spcBef>
            </a:pPr>
            <a:r>
              <a:rPr b="0" lang="en-GB" sz="2000" spc="-1" strike="noStrike">
                <a:solidFill>
                  <a:srgbClr val="000000"/>
                </a:solidFill>
                <a:latin typeface="Arial"/>
                <a:ea typeface="DejaVu Sans"/>
              </a:rPr>
              <a:t>Starter: Running the fossilisation film backwards to ‘bring a fossil back to life’</a:t>
            </a:r>
            <a:endParaRPr b="0" lang="en-GB" sz="2000" spc="-1" strike="noStrike">
              <a:latin typeface="Arial"/>
            </a:endParaRPr>
          </a:p>
          <a:p>
            <a:pPr algn="just">
              <a:lnSpc>
                <a:spcPct val="100000"/>
              </a:lnSpc>
              <a:spcBef>
                <a:spcPts val="300"/>
              </a:spcBef>
            </a:pPr>
            <a:r>
              <a:rPr b="0" lang="en-GB" sz="2000" spc="-1" strike="noStrike">
                <a:solidFill>
                  <a:srgbClr val="000000"/>
                </a:solidFill>
                <a:latin typeface="Arial"/>
                <a:ea typeface="DejaVu Sans"/>
              </a:rPr>
              <a:t>Circus activity 1: How could I become fossilised?</a:t>
            </a:r>
            <a:endParaRPr b="0" lang="en-GB" sz="2000" spc="-1" strike="noStrike">
              <a:latin typeface="Arial"/>
            </a:endParaRPr>
          </a:p>
          <a:p>
            <a:pPr algn="just">
              <a:lnSpc>
                <a:spcPct val="100000"/>
              </a:lnSpc>
              <a:spcBef>
                <a:spcPts val="300"/>
              </a:spcBef>
            </a:pPr>
            <a:r>
              <a:rPr b="0" lang="en-GB" sz="2000" spc="-1" strike="noStrike">
                <a:solidFill>
                  <a:srgbClr val="000000"/>
                </a:solidFill>
                <a:latin typeface="Arial"/>
                <a:ea typeface="DejaVu Sans"/>
              </a:rPr>
              <a:t>Circus activity 2: How many Great Great Great Great Grandparents?</a:t>
            </a:r>
            <a:endParaRPr b="0" lang="en-GB" sz="2000" spc="-1" strike="noStrike">
              <a:latin typeface="Arial"/>
            </a:endParaRPr>
          </a:p>
          <a:p>
            <a:pPr algn="just">
              <a:lnSpc>
                <a:spcPct val="100000"/>
              </a:lnSpc>
              <a:spcBef>
                <a:spcPts val="300"/>
              </a:spcBef>
            </a:pPr>
            <a:r>
              <a:rPr b="0" lang="en-GB" sz="2000" spc="-1" strike="noStrike">
                <a:solidFill>
                  <a:srgbClr val="000000"/>
                </a:solidFill>
                <a:latin typeface="Arial"/>
                <a:ea typeface="DejaVu Sans"/>
              </a:rPr>
              <a:t>Circus activity 3: How many beany beetles? - the evolution game*</a:t>
            </a:r>
            <a:endParaRPr b="0" lang="en-GB" sz="2000" spc="-1" strike="noStrike">
              <a:latin typeface="Arial"/>
            </a:endParaRPr>
          </a:p>
          <a:p>
            <a:pPr algn="just">
              <a:lnSpc>
                <a:spcPct val="100000"/>
              </a:lnSpc>
              <a:spcBef>
                <a:spcPts val="300"/>
              </a:spcBef>
            </a:pPr>
            <a:r>
              <a:rPr b="0" lang="en-GB" sz="2000" spc="-1" strike="noStrike">
                <a:solidFill>
                  <a:srgbClr val="000000"/>
                </a:solidFill>
                <a:latin typeface="Arial"/>
                <a:ea typeface="DejaVu Sans"/>
              </a:rPr>
              <a:t>Circus activity 4: The washing line of time*</a:t>
            </a:r>
            <a:endParaRPr b="0" lang="en-GB" sz="2000" spc="-1" strike="noStrike">
              <a:latin typeface="Arial"/>
            </a:endParaRPr>
          </a:p>
          <a:p>
            <a:pPr algn="just">
              <a:lnSpc>
                <a:spcPct val="100000"/>
              </a:lnSpc>
              <a:spcBef>
                <a:spcPts val="300"/>
              </a:spcBef>
            </a:pPr>
            <a:r>
              <a:rPr b="0" lang="en-GB" sz="2000" spc="-1" strike="noStrike">
                <a:solidFill>
                  <a:srgbClr val="000000"/>
                </a:solidFill>
                <a:latin typeface="Arial"/>
                <a:ea typeface="DejaVu Sans"/>
              </a:rPr>
              <a:t>Circus activity 5: Thinking like Mary Anning - “A woman in a man’s world”</a:t>
            </a:r>
            <a:endParaRPr b="0" lang="en-GB" sz="2000" spc="-1" strike="noStrike">
              <a:latin typeface="Arial"/>
            </a:endParaRPr>
          </a:p>
          <a:p>
            <a:pPr algn="just">
              <a:lnSpc>
                <a:spcPct val="100000"/>
              </a:lnSpc>
              <a:spcBef>
                <a:spcPts val="300"/>
              </a:spcBef>
            </a:pPr>
            <a:r>
              <a:rPr b="0" lang="en-GB" sz="2000" spc="-1" strike="noStrike">
                <a:solidFill>
                  <a:srgbClr val="000000"/>
                </a:solidFill>
                <a:latin typeface="Arial"/>
                <a:ea typeface="DejaVu Sans"/>
              </a:rPr>
              <a:t>Circus activity 6: Flowing water - moving sand*</a:t>
            </a:r>
            <a:endParaRPr b="0" lang="en-GB" sz="2000" spc="-1" strike="noStrike">
              <a:latin typeface="Arial"/>
            </a:endParaRPr>
          </a:p>
          <a:p>
            <a:pPr algn="just">
              <a:lnSpc>
                <a:spcPct val="100000"/>
              </a:lnSpc>
              <a:spcBef>
                <a:spcPts val="300"/>
              </a:spcBef>
            </a:pPr>
            <a:r>
              <a:rPr b="0" lang="en-GB" sz="2000" spc="-1" strike="noStrike">
                <a:solidFill>
                  <a:srgbClr val="000000"/>
                </a:solidFill>
                <a:latin typeface="Arial"/>
                <a:ea typeface="DejaVu Sans"/>
              </a:rPr>
              <a:t>Circus activity 7: ‘Brickquake’ - can earthquakes be predicted?*</a:t>
            </a:r>
            <a:endParaRPr b="0" lang="en-GB" sz="2000" spc="-1" strike="noStrike">
              <a:latin typeface="Arial"/>
            </a:endParaRPr>
          </a:p>
          <a:p>
            <a:pPr algn="just">
              <a:lnSpc>
                <a:spcPct val="100000"/>
              </a:lnSpc>
              <a:spcBef>
                <a:spcPts val="300"/>
              </a:spcBef>
            </a:pPr>
            <a:r>
              <a:rPr b="0" lang="en-GB" sz="2000" spc="-1" strike="noStrike">
                <a:solidFill>
                  <a:srgbClr val="000000"/>
                </a:solidFill>
                <a:latin typeface="Arial"/>
                <a:ea typeface="DejaVu Sans"/>
              </a:rPr>
              <a:t>Circus activity 8: Blow up your own volcano!*</a:t>
            </a:r>
            <a:endParaRPr b="0" lang="en-GB" sz="2000" spc="-1" strike="noStrike">
              <a:latin typeface="Arial"/>
            </a:endParaRPr>
          </a:p>
          <a:p>
            <a:pPr algn="just">
              <a:lnSpc>
                <a:spcPct val="100000"/>
              </a:lnSpc>
              <a:spcBef>
                <a:spcPts val="300"/>
              </a:spcBef>
            </a:pPr>
            <a:r>
              <a:rPr b="0" lang="en-GB" sz="2000" spc="-1" strike="noStrike">
                <a:solidFill>
                  <a:srgbClr val="000000"/>
                </a:solidFill>
                <a:latin typeface="Arial"/>
                <a:ea typeface="DejaVu Sans"/>
              </a:rPr>
              <a:t>Plenary: Dinosaur footprints - the story from the evidence</a:t>
            </a:r>
            <a:endParaRPr b="0" lang="en-GB" sz="2000" spc="-1" strike="noStrike">
              <a:latin typeface="Arial"/>
            </a:endParaRPr>
          </a:p>
          <a:p>
            <a:pPr algn="just">
              <a:lnSpc>
                <a:spcPct val="100000"/>
              </a:lnSpc>
              <a:spcBef>
                <a:spcPts val="300"/>
              </a:spcBef>
            </a:pPr>
            <a:r>
              <a:rPr b="0" lang="en-GB" sz="2000" spc="-1" strike="noStrike">
                <a:solidFill>
                  <a:srgbClr val="000000"/>
                </a:solidFill>
                <a:latin typeface="Arial"/>
                <a:ea typeface="DejaVu Sans"/>
              </a:rPr>
              <a:t>Optional activity: How to survive an earthquake</a:t>
            </a:r>
            <a:endParaRPr b="0" lang="en-GB" sz="2000" spc="-1" strike="noStrike">
              <a:latin typeface="Arial"/>
            </a:endParaRPr>
          </a:p>
          <a:p>
            <a:pPr algn="just">
              <a:lnSpc>
                <a:spcPct val="100000"/>
              </a:lnSpc>
              <a:spcBef>
                <a:spcPts val="300"/>
              </a:spcBef>
            </a:pPr>
            <a:r>
              <a:rPr b="0" lang="en-GB" sz="2000" spc="-1" strike="noStrike">
                <a:solidFill>
                  <a:srgbClr val="000000"/>
                </a:solidFill>
                <a:latin typeface="Arial"/>
                <a:ea typeface="DejaVu Sans"/>
              </a:rPr>
              <a:t>Optional activity: What was it like to be there? - bringing a fossil to life</a:t>
            </a:r>
            <a:r>
              <a:rPr b="0" lang="en-GB" sz="2000" spc="-1" strike="noStrike">
                <a:solidFill>
                  <a:srgbClr val="000000"/>
                </a:solidFill>
                <a:latin typeface="Arial"/>
                <a:ea typeface="DejaVu Sans"/>
              </a:rPr>
              <a:t>	</a:t>
            </a:r>
            <a:endParaRPr b="0" lang="en-GB" sz="2000" spc="-1" strike="noStrike">
              <a:latin typeface="Arial"/>
            </a:endParaRPr>
          </a:p>
          <a:p>
            <a:pPr algn="just">
              <a:lnSpc>
                <a:spcPct val="100000"/>
              </a:lnSpc>
              <a:spcBef>
                <a:spcPts val="300"/>
              </a:spcBef>
            </a:pPr>
            <a:r>
              <a:rPr b="0" lang="en-GB" sz="2000" spc="-1" strike="noStrike">
                <a:solidFill>
                  <a:srgbClr val="000000"/>
                </a:solidFill>
                <a:latin typeface="Arial"/>
                <a:ea typeface="DejaVu Sans"/>
              </a:rPr>
              <a:t>Optional activity: Neighbourhood stone watch</a:t>
            </a:r>
            <a:endParaRPr b="0" lang="en-GB" sz="2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4319</TotalTime>
  <Application>LibreOffice/6.4.7.2$Linux_X86_64 LibreOffice_project/40$Build-2</Application>
  <Words>3566</Words>
  <Paragraphs>480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billy goat</dc:creator>
  <dc:description/>
  <dc:language>en-GB</dc:language>
  <cp:lastModifiedBy/>
  <cp:lastPrinted>2012-11-07T15:34:15Z</cp:lastPrinted>
  <dcterms:modified xsi:type="dcterms:W3CDTF">2022-04-05T12:08:00Z</dcterms:modified>
  <cp:revision>191</cp:revision>
  <dc:subject/>
  <dc:title>Name of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51</vt:i4>
  </property>
  <property fmtid="{D5CDD505-2E9C-101B-9397-08002B2CF9AE}" pid="8" name="PresentationFormat">
    <vt:lpwstr>On-screen Show (4:3)</vt:lpwstr>
  </property>
  <property fmtid="{D5CDD505-2E9C-101B-9397-08002B2CF9AE}" pid="9" name="ScaleCrop">
    <vt:bool>0</vt:bool>
  </property>
  <property fmtid="{D5CDD505-2E9C-101B-9397-08002B2CF9AE}" pid="10" name="ShareDoc">
    <vt:bool>0</vt:bool>
  </property>
  <property fmtid="{D5CDD505-2E9C-101B-9397-08002B2CF9AE}" pid="11" name="Slides">
    <vt:i4>57</vt:i4>
  </property>
</Properties>
</file>