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_rels/notesSlide7.xml.rels" ContentType="application/vnd.openxmlformats-package.relationships+xml"/>
  <Override PartName="/ppt/notesSlides/_rels/notesSlide16.xml.rels" ContentType="application/vnd.openxmlformats-package.relationships+xml"/>
  <Override PartName="/ppt/notesSlides/_rels/notesSlide1.xml.rels" ContentType="application/vnd.openxmlformats-package.relationships+xml"/>
  <Override PartName="/ppt/notesSlides/_rels/notesSlide10.xml.rels" ContentType="application/vnd.openxmlformats-package.relationships+xml"/>
  <Override PartName="/ppt/notesSlides/_rels/notesSlide25.xml.rels" ContentType="application/vnd.openxmlformats-package.relationships+xml"/>
  <Override PartName="/ppt/notesSlides/_rels/notesSlide19.xml.rels" ContentType="application/vnd.openxmlformats-package.relationships+xml"/>
  <Override PartName="/ppt/notesSlides/_rels/notesSlide20.xml.rels" ContentType="application/vnd.openxmlformats-package.relationships+xml"/>
  <Override PartName="/ppt/notesSlides/_rels/notesSlide21.xml.rels" ContentType="application/vnd.openxmlformats-package.relationships+xml"/>
  <Override PartName="/ppt/notesSlides/_rels/notesSlide22.xml.rels" ContentType="application/vnd.openxmlformats-package.relationships+xml"/>
  <Override PartName="/ppt/notesSlides/_rels/notesSlide23.xml.rels" ContentType="application/vnd.openxmlformats-package.relationships+xml"/>
  <Override PartName="/ppt/notesSlides/_rels/notesSlide15.xml.rels" ContentType="application/vnd.openxmlformats-package.relationships+xml"/>
  <Override PartName="/ppt/notesSlides/_rels/notesSlide6.xml.rels" ContentType="application/vnd.openxmlformats-package.relationships+xml"/>
  <Override PartName="/ppt/notesSlides/_rels/notesSlide9.xml.rels" ContentType="application/vnd.openxmlformats-package.relationships+xml"/>
  <Override PartName="/ppt/notesSlides/_rels/notesSlide13.xml.rels" ContentType="application/vnd.openxmlformats-package.relationships+xml"/>
  <Override PartName="/ppt/notesSlides/_rels/notesSlide18.xml.rels" ContentType="application/vnd.openxmlformats-package.relationships+xml"/>
  <Override PartName="/ppt/notesSlides/_rels/notesSlide5.xml.rels" ContentType="application/vnd.openxmlformats-package.relationships+xml"/>
  <Override PartName="/ppt/notesSlides/_rels/notesSlide12.xml.rels" ContentType="application/vnd.openxmlformats-package.relationships+xml"/>
  <Override PartName="/ppt/notesSlides/_rels/notesSlide14.xml.rels" ContentType="application/vnd.openxmlformats-package.relationships+xml"/>
  <Override PartName="/ppt/notesSlides/_rels/notesSlide8.xml.rels" ContentType="application/vnd.openxmlformats-package.relationships+xml"/>
  <Override PartName="/ppt/notesSlides/_rels/notesSlide17.xml.rels" ContentType="application/vnd.openxmlformats-package.relationships+xml"/>
  <Override PartName="/ppt/notesSlides/_rels/notesSlide24.xml.rels" ContentType="application/vnd.openxmlformats-package.relationships+xml"/>
  <Override PartName="/ppt/notesSlides/_rels/notesSlide11.xml.rels" ContentType="application/vnd.openxmlformats-package.relationships+xml"/>
  <Override PartName="/ppt/notesSlides/_rels/notesSlide4.xml.rels" ContentType="application/vnd.openxmlformats-package.relationships+xml"/>
  <Override PartName="/ppt/notesSlides/notesSlide15.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18.xml" ContentType="application/vnd.openxmlformats-officedocument.presentationml.notesSlide+xml"/>
  <Override PartName="/ppt/notesSlides/notesSlide20.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17.xml" ContentType="application/vnd.openxmlformats-officedocument.presentationml.notesSlide+xml"/>
  <Override PartName="/ppt/notesSlides/notesSlide25.xml" ContentType="application/vnd.openxmlformats-officedocument.presentationml.notesSlide+xml"/>
  <Override PartName="/ppt/notesSlides/notesSlide24.xml" ContentType="application/vnd.openxmlformats-officedocument.presentationml.notesSlide+xml"/>
  <Override PartName="/ppt/notesSlides/notesSlide12.xml" ContentType="application/vnd.openxmlformats-officedocument.presentationml.notesSlide+xml"/>
  <Override PartName="/ppt/notesSlides/notesSlide23.xml" ContentType="application/vnd.openxmlformats-officedocument.presentationml.notesSlide+xml"/>
  <Override PartName="/ppt/notesSlides/notesSlide11.xml" ContentType="application/vnd.openxmlformats-officedocument.presentationml.notesSlide+xml"/>
  <Override PartName="/ppt/notesSlides/notesSlide22.xml" ContentType="application/vnd.openxmlformats-officedocument.presentationml.notesSlide+xml"/>
  <Override PartName="/ppt/notesSlides/notesSlide13.xml" ContentType="application/vnd.openxmlformats-officedocument.presentationml.notesSlide+xml"/>
  <Override PartName="/ppt/notesSlides/notesSlide4.xml" ContentType="application/vnd.openxmlformats-officedocument.presentationml.notesSlide+xml"/>
  <Override PartName="/ppt/notesSlides/notesSlide21.xml" ContentType="application/vnd.openxmlformats-officedocument.presentationml.notesSlide+xml"/>
  <Override PartName="/ppt/notesSlides/notesSlide19.xml" ContentType="application/vnd.openxmlformats-officedocument.presentationml.notesSlide+xml"/>
  <Override PartName="/ppt/notesSlides/notesSlide10.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_rels/presentation.xml.rels" ContentType="application/vnd.openxmlformats-package.relationships+xml"/>
  <Override PartName="/ppt/media/image28.png" ContentType="image/png"/>
  <Override PartName="/ppt/media/image7.jpeg" ContentType="image/jpeg"/>
  <Override PartName="/ppt/media/image5.jpeg" ContentType="image/jpeg"/>
  <Override PartName="/ppt/media/image29.png" ContentType="image/png"/>
  <Override PartName="/ppt/media/image6.png" ContentType="image/png"/>
  <Override PartName="/ppt/media/image31.png" ContentType="image/png"/>
  <Override PartName="/ppt/media/image20.png" ContentType="image/png"/>
  <Override PartName="/ppt/media/image18.png" ContentType="image/png"/>
  <Override PartName="/ppt/media/image13.png" ContentType="image/png"/>
  <Override PartName="/ppt/media/image11.png" ContentType="image/png"/>
  <Override PartName="/ppt/media/image8.png" ContentType="image/png"/>
  <Override PartName="/ppt/media/image14.jpeg" ContentType="image/jpeg"/>
  <Override PartName="/ppt/media/image9.png" ContentType="image/png"/>
  <Override PartName="/ppt/media/image30.png" ContentType="image/png"/>
  <Override PartName="/ppt/media/image12.jpeg" ContentType="image/jpeg"/>
  <Override PartName="/ppt/media/image4.png" ContentType="image/png"/>
  <Override PartName="/ppt/media/image27.png" ContentType="image/png"/>
  <Override PartName="/ppt/media/image3.png" ContentType="image/png"/>
  <Override PartName="/ppt/media/image26.png" ContentType="image/png"/>
  <Override PartName="/ppt/media/image2.png" ContentType="image/png"/>
  <Override PartName="/ppt/media/image25.png" ContentType="image/png"/>
  <Override PartName="/ppt/media/image10.png" ContentType="image/png"/>
  <Override PartName="/ppt/media/image1.jpeg" ContentType="image/jpeg"/>
  <Override PartName="/ppt/media/image15.jpeg" ContentType="image/jpeg"/>
  <Override PartName="/ppt/media/image16.png" ContentType="image/png"/>
  <Override PartName="/ppt/media/image17.png" ContentType="image/png"/>
  <Override PartName="/ppt/media/image19.png" ContentType="image/png"/>
  <Override PartName="/ppt/media/image21.png" ContentType="image/png"/>
  <Override PartName="/ppt/media/image22.png" ContentType="image/png"/>
  <Override PartName="/ppt/media/image23.png" ContentType="image/png"/>
  <Override PartName="/ppt/media/image24.png" ContentType="image/png"/>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9.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35.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7.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7.xml.rels" ContentType="application/vnd.openxmlformats-package.relationships+xml"/>
  <Override PartName="/ppt/slideLayouts/_rels/slideLayout63.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41.xml.rels" ContentType="application/vnd.openxmlformats-package.relationships+xml"/>
  <Override PartName="/ppt/slideLayouts/_rels/slideLayout50.xml.rels" ContentType="application/vnd.openxmlformats-package.relationships+xml"/>
  <Override PartName="/ppt/slideLayouts/_rels/slideLayout4.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53.xml.rels" ContentType="application/vnd.openxmlformats-package.relationships+xml"/>
  <Override PartName="/ppt/slideLayouts/_rels/slideLayout62.xml.rels" ContentType="application/vnd.openxmlformats-package.relationships+xml"/>
  <Override PartName="/ppt/slideLayouts/_rels/slideLayout46.xml.rels" ContentType="application/vnd.openxmlformats-package.relationships+xml"/>
  <Override PartName="/ppt/slideLayouts/_rels/slideLayout52.xml.rels" ContentType="application/vnd.openxmlformats-package.relationships+xml"/>
  <Override PartName="/ppt/slideLayouts/_rels/slideLayout76.xml.rels" ContentType="application/vnd.openxmlformats-package.relationships+xml"/>
  <Override PartName="/ppt/slideLayouts/_rels/slideLayout38.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6.xml.rels" ContentType="application/vnd.openxmlformats-package.relationships+xml"/>
  <Override PartName="/ppt/slideLayouts/_rels/slideLayout81.xml.rels" ContentType="application/vnd.openxmlformats-package.relationships+xml"/>
  <Override PartName="/ppt/slideLayouts/_rels/slideLayout65.xml.rels" ContentType="application/vnd.openxmlformats-package.relationships+xml"/>
  <Override PartName="/ppt/slideLayouts/_rels/slideLayout74.xml.rels" ContentType="application/vnd.openxmlformats-package.relationships+xml"/>
  <Override PartName="/ppt/slideLayouts/_rels/slideLayout58.xml.rels" ContentType="application/vnd.openxmlformats-package.relationships+xml"/>
  <Override PartName="/ppt/slideLayouts/_rels/slideLayout82.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75.xml.rels" ContentType="application/vnd.openxmlformats-package.relationships+xml"/>
  <Override PartName="/ppt/slideLayouts/_rels/slideLayout80.xml.rels" ContentType="application/vnd.openxmlformats-package.relationships+xml"/>
  <Override PartName="/ppt/slideLayouts/_rels/slideLayout64.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8.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77.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5.xml.rels" ContentType="application/vnd.openxmlformats-package.relationships+xml"/>
  <Override PartName="/ppt/slideLayouts/_rels/slideLayout59.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66.xml.rels" ContentType="application/vnd.openxmlformats-package.relationships+xml"/>
  <Override PartName="/ppt/slideLayouts/_rels/slideLayout70.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17.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28.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29.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16.xml" ContentType="application/vnd.openxmlformats-officedocument.presentationml.slideLayout+xml"/>
  <Override PartName="/ppt/slideLayouts/slideLayout81.xml" ContentType="application/vnd.openxmlformats-officedocument.presentationml.slideLayout+xml"/>
  <Override PartName="/ppt/slideLayouts/slideLayout79.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15.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18.xml" ContentType="application/vnd.openxmlformats-officedocument.presentationml.slideLayout+xml"/>
  <Override PartName="/ppt/slideLayouts/slideLayout83.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19.xml" ContentType="application/vnd.openxmlformats-officedocument.presentationml.slideLayout+xml"/>
  <Override PartName="/ppt/slideLayouts/slideLayout8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13.xml" ContentType="application/vnd.openxmlformats-officedocument.presentationml.slide+xml"/>
  <Override PartName="/ppt/slides/slide12.xml" ContentType="application/vnd.openxmlformats-officedocument.presentationml.slide+xml"/>
  <Override PartName="/ppt/slides/slide9.xml" ContentType="application/vnd.openxmlformats-officedocument.presentationml.slide+xml"/>
  <Override PartName="/ppt/slides/slide11.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_rels/slide1.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20.xml.rels" ContentType="application/vnd.openxmlformats-package.relationships+xml"/>
  <Override PartName="/ppt/slides/_rels/slide2.xml.rels" ContentType="application/vnd.openxmlformats-package.relationships+xml"/>
  <Override PartName="/ppt/slides/_rels/slide19.xml.rels" ContentType="application/vnd.openxmlformats-package.relationships+xml"/>
  <Override PartName="/ppt/slides/_rels/slide21.xml.rels" ContentType="application/vnd.openxmlformats-package.relationships+xml"/>
  <Override PartName="/ppt/slides/_rels/slide3.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slides/_rels/slide14.xml.rels" ContentType="application/vnd.openxmlformats-package.relationships+xml"/>
  <Override PartName="/ppt/slides/_rels/slide13.xml.rels" ContentType="application/vnd.openxmlformats-package.relationships+xml"/>
  <Override PartName="/ppt/slides/_rels/slide12.xml.rels" ContentType="application/vnd.openxmlformats-package.relationships+xml"/>
  <Override PartName="/ppt/slides/_rels/slide15.xml.rels" ContentType="application/vnd.openxmlformats-package.relationships+xml"/>
  <Override PartName="/ppt/slides/_rels/slide9.xml.rels" ContentType="application/vnd.openxmlformats-package.relationships+xml"/>
  <Override PartName="/ppt/slides/_rels/slide25.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24.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5.xml.rels" ContentType="application/vnd.openxmlformats-package.relationships+xml"/>
  <Override PartName="/ppt/slides/_rels/slide4.xml.rels" ContentType="application/vnd.openxmlformats-package.relationships+xml"/>
  <Override PartName="/ppt/slides/slide16.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Lst>
  <p:sldSz cx="9144000" cy="6858000"/>
  <p:notesSz cx="9928225" cy="6797675"/>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sldImg"/>
          </p:nvPr>
        </p:nvSpPr>
        <p:spPr>
          <a:xfrm>
            <a:off x="216000" y="812520"/>
            <a:ext cx="7127280" cy="4008960"/>
          </a:xfrm>
          <a:prstGeom prst="rect">
            <a:avLst/>
          </a:prstGeom>
        </p:spPr>
        <p:txBody>
          <a:bodyPr lIns="0" rIns="0" tIns="0" bIns="0" anchor="ctr">
            <a:noAutofit/>
          </a:bodyPr>
          <a:p>
            <a:pPr algn="ctr"/>
            <a:r>
              <a:rPr b="0" lang="en-GB" sz="4400" spc="-1" strike="noStrike">
                <a:latin typeface="Arial"/>
              </a:rPr>
              <a:t>Click to move the slide</a:t>
            </a:r>
            <a:endParaRPr b="0" lang="en-GB" sz="4400" spc="-1" strike="noStrike">
              <a:latin typeface="Arial"/>
            </a:endParaRPr>
          </a:p>
        </p:txBody>
      </p:sp>
      <p:sp>
        <p:nvSpPr>
          <p:cNvPr id="300" name="PlaceHolder 2"/>
          <p:cNvSpPr>
            <a:spLocks noGrp="1"/>
          </p:cNvSpPr>
          <p:nvPr>
            <p:ph type="body"/>
          </p:nvPr>
        </p:nvSpPr>
        <p:spPr>
          <a:xfrm>
            <a:off x="756000" y="5078520"/>
            <a:ext cx="6047640" cy="4811040"/>
          </a:xfrm>
          <a:prstGeom prst="rect">
            <a:avLst/>
          </a:prstGeom>
        </p:spPr>
        <p:txBody>
          <a:bodyPr lIns="0" rIns="0" tIns="0" bIns="0">
            <a:noAutofit/>
          </a:bodyPr>
          <a:p>
            <a:r>
              <a:rPr b="0" lang="en-GB" sz="2000" spc="-1" strike="noStrike">
                <a:latin typeface="Arial"/>
              </a:rPr>
              <a:t>Click to edit the notes' format</a:t>
            </a:r>
            <a:endParaRPr b="0" lang="en-GB" sz="2000" spc="-1" strike="noStrike">
              <a:latin typeface="Arial"/>
            </a:endParaRPr>
          </a:p>
        </p:txBody>
      </p:sp>
      <p:sp>
        <p:nvSpPr>
          <p:cNvPr id="301" name="PlaceHolder 3"/>
          <p:cNvSpPr>
            <a:spLocks noGrp="1"/>
          </p:cNvSpPr>
          <p:nvPr>
            <p:ph type="hdr"/>
          </p:nvPr>
        </p:nvSpPr>
        <p:spPr>
          <a:xfrm>
            <a:off x="0" y="0"/>
            <a:ext cx="3280680" cy="534240"/>
          </a:xfrm>
          <a:prstGeom prst="rect">
            <a:avLst/>
          </a:prstGeom>
        </p:spPr>
        <p:txBody>
          <a:bodyPr lIns="0" rIns="0" tIns="0" bIns="0">
            <a:noAutofit/>
          </a:bodyPr>
          <a:p>
            <a:r>
              <a:rPr b="0" lang="en-GB" sz="1400" spc="-1" strike="noStrike">
                <a:latin typeface="Times New Roman"/>
              </a:rPr>
              <a:t>&lt;header&gt;</a:t>
            </a:r>
            <a:endParaRPr b="0" lang="en-GB" sz="1400" spc="-1" strike="noStrike">
              <a:latin typeface="Times New Roman"/>
            </a:endParaRPr>
          </a:p>
        </p:txBody>
      </p:sp>
      <p:sp>
        <p:nvSpPr>
          <p:cNvPr id="302" name="PlaceHolder 4"/>
          <p:cNvSpPr>
            <a:spLocks noGrp="1"/>
          </p:cNvSpPr>
          <p:nvPr>
            <p:ph type="dt"/>
          </p:nvPr>
        </p:nvSpPr>
        <p:spPr>
          <a:xfrm>
            <a:off x="4278960" y="0"/>
            <a:ext cx="3280680" cy="534240"/>
          </a:xfrm>
          <a:prstGeom prst="rect">
            <a:avLst/>
          </a:prstGeom>
        </p:spPr>
        <p:txBody>
          <a:bodyPr lIns="0" rIns="0" tIns="0" bIns="0">
            <a:noAutofit/>
          </a:bodyPr>
          <a:p>
            <a:pPr algn="r"/>
            <a:r>
              <a:rPr b="0" lang="en-GB" sz="1400" spc="-1" strike="noStrike">
                <a:latin typeface="Times New Roman"/>
              </a:rPr>
              <a:t>&lt;date/time&gt;</a:t>
            </a:r>
            <a:endParaRPr b="0" lang="en-GB" sz="1400" spc="-1" strike="noStrike">
              <a:latin typeface="Times New Roman"/>
            </a:endParaRPr>
          </a:p>
        </p:txBody>
      </p:sp>
      <p:sp>
        <p:nvSpPr>
          <p:cNvPr id="303" name="PlaceHolder 5"/>
          <p:cNvSpPr>
            <a:spLocks noGrp="1"/>
          </p:cNvSpPr>
          <p:nvPr>
            <p:ph type="ftr"/>
          </p:nvPr>
        </p:nvSpPr>
        <p:spPr>
          <a:xfrm>
            <a:off x="0" y="10157400"/>
            <a:ext cx="3280680" cy="534240"/>
          </a:xfrm>
          <a:prstGeom prst="rect">
            <a:avLst/>
          </a:prstGeom>
        </p:spPr>
        <p:txBody>
          <a:bodyPr lIns="0" rIns="0" tIns="0" bIns="0" anchor="b">
            <a:noAutofit/>
          </a:bodyPr>
          <a:p>
            <a:r>
              <a:rPr b="0" lang="en-GB" sz="1400" spc="-1" strike="noStrike">
                <a:latin typeface="Times New Roman"/>
              </a:rPr>
              <a:t>&lt;footer&gt;</a:t>
            </a:r>
            <a:endParaRPr b="0" lang="en-GB" sz="1400" spc="-1" strike="noStrike">
              <a:latin typeface="Times New Roman"/>
            </a:endParaRPr>
          </a:p>
        </p:txBody>
      </p:sp>
      <p:sp>
        <p:nvSpPr>
          <p:cNvPr id="304" name="PlaceHolder 6"/>
          <p:cNvSpPr>
            <a:spLocks noGrp="1"/>
          </p:cNvSpPr>
          <p:nvPr>
            <p:ph type="sldNum"/>
          </p:nvPr>
        </p:nvSpPr>
        <p:spPr>
          <a:xfrm>
            <a:off x="4278960" y="10157400"/>
            <a:ext cx="3280680" cy="534240"/>
          </a:xfrm>
          <a:prstGeom prst="rect">
            <a:avLst/>
          </a:prstGeom>
        </p:spPr>
        <p:txBody>
          <a:bodyPr lIns="0" rIns="0" tIns="0" bIns="0" anchor="b">
            <a:noAutofit/>
          </a:bodyPr>
          <a:p>
            <a:pPr algn="r"/>
            <a:fld id="{30DAC392-DBA5-42AB-AF90-EF1AE70C03F0}" type="slidenum">
              <a:rPr b="0" lang="en-GB" sz="1400" spc="-1" strike="noStrike">
                <a:latin typeface="Times New Roman"/>
              </a:rPr>
              <a:t>&lt;number&gt;</a:t>
            </a:fld>
            <a:endParaRPr b="0" lang="en-GB"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xml.rels><?xml version="1.0" encoding="UTF-8"?>
<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
</Relationships>
</file>

<file path=ppt/notesSlides/_rels/notesSlide10.xml.rels><?xml version="1.0" encoding="UTF-8"?>
<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
</Relationships>
</file>

<file path=ppt/notesSlides/_rels/notesSlide11.xml.rels><?xml version="1.0" encoding="UTF-8"?>
<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
</Relationships>
</file>

<file path=ppt/notesSlides/_rels/notesSlide12.xml.rels><?xml version="1.0" encoding="UTF-8"?>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
</Relationships>
</file>

<file path=ppt/notesSlides/_rels/notesSlide13.xml.rels><?xml version="1.0" encoding="UTF-8"?>
<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
</Relationships>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7.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
</Relationships>
</file>

<file path=ppt/notesSlides/_rels/notesSlide18.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0.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
</Relationships>
</file>

<file path=ppt/notesSlides/_rels/notesSlide21.xml.rels><?xml version="1.0" encoding="UTF-8"?>
<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
</Relationships>
</file>

<file path=ppt/notesSlides/_rels/notesSlide2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
</Relationships>
</file>

<file path=ppt/notesSlides/_rels/notesSlide23.xml.rels><?xml version="1.0" encoding="UTF-8"?>
<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25.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
</Relationships>
</file>

<file path=ppt/notesSlides/_rels/notesSlide4.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
</Relationships>
</file>

<file path=ppt/notesSlides/_rels/notesSlide5.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
</Relationships>
</file>

<file path=ppt/notesSlides/_rels/notesSlide6.xml.rels><?xml version="1.0" encoding="UTF-8"?>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
</Relationships>
</file>

<file path=ppt/notesSlides/_rels/notesSlide7.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
</Relationships>
</file>

<file path=ppt/notesSlides/_rels/notesSlide8.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
</Relationships>
</file>

<file path=ppt/notesSlides/_rels/notesSlide9.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
</Relationships>
</file>

<file path=ppt/notesSlides/notesSlide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3" name="PlaceHolder 1"/>
          <p:cNvSpPr>
            <a:spLocks noGrp="1"/>
          </p:cNvSpPr>
          <p:nvPr>
            <p:ph type="sldImg"/>
          </p:nvPr>
        </p:nvSpPr>
        <p:spPr>
          <a:xfrm>
            <a:off x="3265560" y="509760"/>
            <a:ext cx="3395160" cy="2545920"/>
          </a:xfrm>
          <a:prstGeom prst="rect">
            <a:avLst/>
          </a:prstGeom>
        </p:spPr>
      </p:sp>
      <p:sp>
        <p:nvSpPr>
          <p:cNvPr id="404"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05"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05D9395E-512B-45EC-9164-64C66176D4F9}"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4" name="PlaceHolder 1"/>
          <p:cNvSpPr>
            <a:spLocks noGrp="1"/>
          </p:cNvSpPr>
          <p:nvPr>
            <p:ph type="sldImg"/>
          </p:nvPr>
        </p:nvSpPr>
        <p:spPr>
          <a:xfrm>
            <a:off x="3263760" y="509760"/>
            <a:ext cx="3394080" cy="2544480"/>
          </a:xfrm>
          <a:prstGeom prst="rect">
            <a:avLst/>
          </a:prstGeom>
        </p:spPr>
      </p:sp>
      <p:sp>
        <p:nvSpPr>
          <p:cNvPr id="425" name="PlaceHolder 2"/>
          <p:cNvSpPr>
            <a:spLocks noGrp="1"/>
          </p:cNvSpPr>
          <p:nvPr>
            <p:ph type="body"/>
          </p:nvPr>
        </p:nvSpPr>
        <p:spPr>
          <a:xfrm>
            <a:off x="992520" y="3229200"/>
            <a:ext cx="7936920" cy="3052080"/>
          </a:xfrm>
          <a:prstGeom prst="rect">
            <a:avLst/>
          </a:prstGeom>
        </p:spPr>
        <p:txBody>
          <a:bodyPr lIns="91080" rIns="91080" tIns="45360" bIns="45360">
            <a:noAutofit/>
          </a:bodyPr>
          <a:p>
            <a:endParaRPr b="0" lang="en-GB" sz="2000" spc="-1" strike="noStrike">
              <a:latin typeface="Arial"/>
            </a:endParaRPr>
          </a:p>
        </p:txBody>
      </p:sp>
      <p:sp>
        <p:nvSpPr>
          <p:cNvPr id="426" name="CustomShape 3"/>
          <p:cNvSpPr/>
          <p:nvPr/>
        </p:nvSpPr>
        <p:spPr>
          <a:xfrm>
            <a:off x="5622480" y="6456240"/>
            <a:ext cx="4296960" cy="333720"/>
          </a:xfrm>
          <a:prstGeom prst="rect">
            <a:avLst/>
          </a:prstGeom>
          <a:noFill/>
          <a:ln w="9360">
            <a:noFill/>
          </a:ln>
        </p:spPr>
        <p:style>
          <a:lnRef idx="0"/>
          <a:fillRef idx="0"/>
          <a:effectRef idx="0"/>
          <a:fontRef idx="minor"/>
        </p:style>
        <p:txBody>
          <a:bodyPr lIns="91080" rIns="91080" tIns="45360" bIns="4536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AEEF045-B3D3-43ED-997F-8E2EB1DED008}"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7" name="PlaceHolder 1"/>
          <p:cNvSpPr>
            <a:spLocks noGrp="1"/>
          </p:cNvSpPr>
          <p:nvPr>
            <p:ph type="sldImg"/>
          </p:nvPr>
        </p:nvSpPr>
        <p:spPr>
          <a:xfrm>
            <a:off x="3265560" y="509760"/>
            <a:ext cx="3395160" cy="2545920"/>
          </a:xfrm>
          <a:prstGeom prst="rect">
            <a:avLst/>
          </a:prstGeom>
        </p:spPr>
      </p:sp>
      <p:sp>
        <p:nvSpPr>
          <p:cNvPr id="428"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29"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9244CC2-9631-446E-A009-22DC174A7C26}"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PlaceHolder 1"/>
          <p:cNvSpPr>
            <a:spLocks noGrp="1"/>
          </p:cNvSpPr>
          <p:nvPr>
            <p:ph type="sldImg"/>
          </p:nvPr>
        </p:nvSpPr>
        <p:spPr>
          <a:xfrm>
            <a:off x="3265560" y="509760"/>
            <a:ext cx="3395160" cy="2545920"/>
          </a:xfrm>
          <a:prstGeom prst="rect">
            <a:avLst/>
          </a:prstGeom>
        </p:spPr>
      </p:sp>
      <p:sp>
        <p:nvSpPr>
          <p:cNvPr id="431"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32"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41D5478-B250-4124-8794-3700095403D7}"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3" name="PlaceHolder 1"/>
          <p:cNvSpPr>
            <a:spLocks noGrp="1"/>
          </p:cNvSpPr>
          <p:nvPr>
            <p:ph type="sldImg"/>
          </p:nvPr>
        </p:nvSpPr>
        <p:spPr>
          <a:xfrm>
            <a:off x="3265560" y="509760"/>
            <a:ext cx="3395160" cy="2545920"/>
          </a:xfrm>
          <a:prstGeom prst="rect">
            <a:avLst/>
          </a:prstGeom>
        </p:spPr>
      </p:sp>
      <p:sp>
        <p:nvSpPr>
          <p:cNvPr id="434"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35"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8845DABA-6B2C-4F2B-A878-DC565A0F2058}"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6" name="PlaceHolder 1"/>
          <p:cNvSpPr>
            <a:spLocks noGrp="1"/>
          </p:cNvSpPr>
          <p:nvPr>
            <p:ph type="sldImg"/>
          </p:nvPr>
        </p:nvSpPr>
        <p:spPr>
          <a:xfrm>
            <a:off x="3265560" y="509760"/>
            <a:ext cx="3395160" cy="2545920"/>
          </a:xfrm>
          <a:prstGeom prst="rect">
            <a:avLst/>
          </a:prstGeom>
        </p:spPr>
      </p:sp>
      <p:sp>
        <p:nvSpPr>
          <p:cNvPr id="437"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38"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39DBF52A-AF6C-46A0-B94C-EDEB3AB24705}"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9" name="PlaceHolder 1"/>
          <p:cNvSpPr>
            <a:spLocks noGrp="1"/>
          </p:cNvSpPr>
          <p:nvPr>
            <p:ph type="sldImg"/>
          </p:nvPr>
        </p:nvSpPr>
        <p:spPr>
          <a:xfrm>
            <a:off x="3265560" y="509760"/>
            <a:ext cx="3395160" cy="2545920"/>
          </a:xfrm>
          <a:prstGeom prst="rect">
            <a:avLst/>
          </a:prstGeom>
        </p:spPr>
      </p:sp>
      <p:sp>
        <p:nvSpPr>
          <p:cNvPr id="440"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41"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3EF370C-5ED8-42CC-A463-FB5EC6162E4E}"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2" name="PlaceHolder 1"/>
          <p:cNvSpPr>
            <a:spLocks noGrp="1"/>
          </p:cNvSpPr>
          <p:nvPr>
            <p:ph type="sldImg"/>
          </p:nvPr>
        </p:nvSpPr>
        <p:spPr>
          <a:xfrm>
            <a:off x="3265560" y="509760"/>
            <a:ext cx="3395160" cy="2545920"/>
          </a:xfrm>
          <a:prstGeom prst="rect">
            <a:avLst/>
          </a:prstGeom>
        </p:spPr>
      </p:sp>
      <p:sp>
        <p:nvSpPr>
          <p:cNvPr id="443"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44"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82CD0AC-1360-44E0-9DDC-233B45411540}"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5" name="PlaceHolder 1"/>
          <p:cNvSpPr>
            <a:spLocks noGrp="1"/>
          </p:cNvSpPr>
          <p:nvPr>
            <p:ph type="sldImg"/>
          </p:nvPr>
        </p:nvSpPr>
        <p:spPr>
          <a:xfrm>
            <a:off x="3265560" y="509760"/>
            <a:ext cx="3395160" cy="2545920"/>
          </a:xfrm>
          <a:prstGeom prst="rect">
            <a:avLst/>
          </a:prstGeom>
        </p:spPr>
      </p:sp>
      <p:sp>
        <p:nvSpPr>
          <p:cNvPr id="446"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47"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1671FFA-853B-4C3B-866C-404C17F7F077}"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8" name="PlaceHolder 1"/>
          <p:cNvSpPr>
            <a:spLocks noGrp="1"/>
          </p:cNvSpPr>
          <p:nvPr>
            <p:ph type="sldImg"/>
          </p:nvPr>
        </p:nvSpPr>
        <p:spPr>
          <a:xfrm>
            <a:off x="3265560" y="509760"/>
            <a:ext cx="3395160" cy="2545920"/>
          </a:xfrm>
          <a:prstGeom prst="rect">
            <a:avLst/>
          </a:prstGeom>
        </p:spPr>
      </p:sp>
      <p:sp>
        <p:nvSpPr>
          <p:cNvPr id="449"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50"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EB10D16-E227-4254-8CBA-72043F549C2E}"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1" name="PlaceHolder 1"/>
          <p:cNvSpPr>
            <a:spLocks noGrp="1"/>
          </p:cNvSpPr>
          <p:nvPr>
            <p:ph type="sldImg"/>
          </p:nvPr>
        </p:nvSpPr>
        <p:spPr>
          <a:xfrm>
            <a:off x="3265560" y="509760"/>
            <a:ext cx="3395160" cy="2545920"/>
          </a:xfrm>
          <a:prstGeom prst="rect">
            <a:avLst/>
          </a:prstGeom>
        </p:spPr>
      </p:sp>
      <p:sp>
        <p:nvSpPr>
          <p:cNvPr id="452"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53"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8C62163-5BE9-457B-8CD8-3430089A6F5F}"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0.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4" name="PlaceHolder 1"/>
          <p:cNvSpPr>
            <a:spLocks noGrp="1"/>
          </p:cNvSpPr>
          <p:nvPr>
            <p:ph type="sldImg"/>
          </p:nvPr>
        </p:nvSpPr>
        <p:spPr>
          <a:xfrm>
            <a:off x="3265560" y="509760"/>
            <a:ext cx="3395160" cy="2545920"/>
          </a:xfrm>
          <a:prstGeom prst="rect">
            <a:avLst/>
          </a:prstGeom>
        </p:spPr>
      </p:sp>
      <p:sp>
        <p:nvSpPr>
          <p:cNvPr id="455"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56"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16893FDC-0638-44EC-94A1-BAFFD5570CB6}"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1.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7" name="PlaceHolder 1"/>
          <p:cNvSpPr>
            <a:spLocks noGrp="1"/>
          </p:cNvSpPr>
          <p:nvPr>
            <p:ph type="sldImg"/>
          </p:nvPr>
        </p:nvSpPr>
        <p:spPr>
          <a:xfrm>
            <a:off x="3265560" y="509760"/>
            <a:ext cx="3395160" cy="2545920"/>
          </a:xfrm>
          <a:prstGeom prst="rect">
            <a:avLst/>
          </a:prstGeom>
        </p:spPr>
      </p:sp>
      <p:sp>
        <p:nvSpPr>
          <p:cNvPr id="458"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59"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58BCD550-C732-46D9-983D-8E21EED08CB0}"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2.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0" name="PlaceHolder 1"/>
          <p:cNvSpPr>
            <a:spLocks noGrp="1"/>
          </p:cNvSpPr>
          <p:nvPr>
            <p:ph type="sldImg"/>
          </p:nvPr>
        </p:nvSpPr>
        <p:spPr>
          <a:xfrm>
            <a:off x="3265560" y="509760"/>
            <a:ext cx="3395160" cy="2545920"/>
          </a:xfrm>
          <a:prstGeom prst="rect">
            <a:avLst/>
          </a:prstGeom>
        </p:spPr>
      </p:sp>
      <p:sp>
        <p:nvSpPr>
          <p:cNvPr id="461"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62"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37A6EC9-AD8C-467F-B11C-792941D57128}"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3" name="PlaceHolder 1"/>
          <p:cNvSpPr>
            <a:spLocks noGrp="1"/>
          </p:cNvSpPr>
          <p:nvPr>
            <p:ph type="sldImg"/>
          </p:nvPr>
        </p:nvSpPr>
        <p:spPr>
          <a:xfrm>
            <a:off x="3265560" y="509760"/>
            <a:ext cx="3395160" cy="2545920"/>
          </a:xfrm>
          <a:prstGeom prst="rect">
            <a:avLst/>
          </a:prstGeom>
        </p:spPr>
      </p:sp>
      <p:sp>
        <p:nvSpPr>
          <p:cNvPr id="464"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65"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845BB98-DB65-4555-9D5D-2A732C56250B}"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PlaceHolder 1"/>
          <p:cNvSpPr>
            <a:spLocks noGrp="1"/>
          </p:cNvSpPr>
          <p:nvPr>
            <p:ph type="sldImg"/>
          </p:nvPr>
        </p:nvSpPr>
        <p:spPr>
          <a:xfrm>
            <a:off x="3265560" y="509760"/>
            <a:ext cx="3395160" cy="2545920"/>
          </a:xfrm>
          <a:prstGeom prst="rect">
            <a:avLst/>
          </a:prstGeom>
        </p:spPr>
      </p:sp>
      <p:sp>
        <p:nvSpPr>
          <p:cNvPr id="467"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68"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7D5615DD-7866-46AF-82D7-F828E48433A4}"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2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PlaceHolder 1"/>
          <p:cNvSpPr>
            <a:spLocks noGrp="1"/>
          </p:cNvSpPr>
          <p:nvPr>
            <p:ph type="sldImg"/>
          </p:nvPr>
        </p:nvSpPr>
        <p:spPr>
          <a:xfrm>
            <a:off x="3265560" y="509760"/>
            <a:ext cx="3395160" cy="2545920"/>
          </a:xfrm>
          <a:prstGeom prst="rect">
            <a:avLst/>
          </a:prstGeom>
        </p:spPr>
      </p:sp>
      <p:sp>
        <p:nvSpPr>
          <p:cNvPr id="470"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71"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FF9A0F42-6C6F-4247-9047-CB8BA40507E6}"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6" name="PlaceHolder 1"/>
          <p:cNvSpPr>
            <a:spLocks noGrp="1"/>
          </p:cNvSpPr>
          <p:nvPr>
            <p:ph type="sldImg"/>
          </p:nvPr>
        </p:nvSpPr>
        <p:spPr>
          <a:xfrm>
            <a:off x="3265560" y="509760"/>
            <a:ext cx="3395160" cy="2545920"/>
          </a:xfrm>
          <a:prstGeom prst="rect">
            <a:avLst/>
          </a:prstGeom>
        </p:spPr>
      </p:sp>
      <p:sp>
        <p:nvSpPr>
          <p:cNvPr id="407"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08"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80F0E7F5-496A-4B23-AF6D-896024173001}"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9" name="PlaceHolder 1"/>
          <p:cNvSpPr>
            <a:spLocks noGrp="1"/>
          </p:cNvSpPr>
          <p:nvPr>
            <p:ph type="sldImg"/>
          </p:nvPr>
        </p:nvSpPr>
        <p:spPr>
          <a:xfrm>
            <a:off x="3265560" y="509760"/>
            <a:ext cx="3395160" cy="2545920"/>
          </a:xfrm>
          <a:prstGeom prst="rect">
            <a:avLst/>
          </a:prstGeom>
        </p:spPr>
      </p:sp>
      <p:sp>
        <p:nvSpPr>
          <p:cNvPr id="410"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11"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2316B3E1-7C20-4177-85E7-FC2372000E93}"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PlaceHolder 1"/>
          <p:cNvSpPr>
            <a:spLocks noGrp="1"/>
          </p:cNvSpPr>
          <p:nvPr>
            <p:ph type="sldImg"/>
          </p:nvPr>
        </p:nvSpPr>
        <p:spPr>
          <a:xfrm>
            <a:off x="3265560" y="509760"/>
            <a:ext cx="3395160" cy="2545920"/>
          </a:xfrm>
          <a:prstGeom prst="rect">
            <a:avLst/>
          </a:prstGeom>
        </p:spPr>
      </p:sp>
      <p:sp>
        <p:nvSpPr>
          <p:cNvPr id="413"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14"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BFF102D0-2372-406C-ABDB-D6608444C08A}"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7.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PlaceHolder 1"/>
          <p:cNvSpPr>
            <a:spLocks noGrp="1"/>
          </p:cNvSpPr>
          <p:nvPr>
            <p:ph type="sldImg"/>
          </p:nvPr>
        </p:nvSpPr>
        <p:spPr>
          <a:xfrm>
            <a:off x="3265560" y="509760"/>
            <a:ext cx="3395160" cy="2545920"/>
          </a:xfrm>
          <a:prstGeom prst="rect">
            <a:avLst/>
          </a:prstGeom>
        </p:spPr>
      </p:sp>
      <p:sp>
        <p:nvSpPr>
          <p:cNvPr id="416"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17"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DD72DEBA-4E4C-456C-BBDA-FA02E0C59183}"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8.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8" name="PlaceHolder 1"/>
          <p:cNvSpPr>
            <a:spLocks noGrp="1"/>
          </p:cNvSpPr>
          <p:nvPr>
            <p:ph type="sldImg"/>
          </p:nvPr>
        </p:nvSpPr>
        <p:spPr>
          <a:xfrm>
            <a:off x="3265560" y="509760"/>
            <a:ext cx="3395160" cy="2545920"/>
          </a:xfrm>
          <a:prstGeom prst="rect">
            <a:avLst/>
          </a:prstGeom>
        </p:spPr>
      </p:sp>
      <p:sp>
        <p:nvSpPr>
          <p:cNvPr id="419"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20"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CE78B23B-1D8A-4886-A23B-F1EC6FE97BDD}"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notesSlides/notesSlide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1" name="PlaceHolder 1"/>
          <p:cNvSpPr>
            <a:spLocks noGrp="1"/>
          </p:cNvSpPr>
          <p:nvPr>
            <p:ph type="sldImg"/>
          </p:nvPr>
        </p:nvSpPr>
        <p:spPr>
          <a:xfrm>
            <a:off x="3265560" y="509760"/>
            <a:ext cx="3395160" cy="2545920"/>
          </a:xfrm>
          <a:prstGeom prst="rect">
            <a:avLst/>
          </a:prstGeom>
        </p:spPr>
      </p:sp>
      <p:sp>
        <p:nvSpPr>
          <p:cNvPr id="422" name="PlaceHolder 2"/>
          <p:cNvSpPr>
            <a:spLocks noGrp="1"/>
          </p:cNvSpPr>
          <p:nvPr>
            <p:ph type="body"/>
          </p:nvPr>
        </p:nvSpPr>
        <p:spPr>
          <a:xfrm>
            <a:off x="992160" y="3229560"/>
            <a:ext cx="7940160" cy="3056040"/>
          </a:xfrm>
          <a:prstGeom prst="rect">
            <a:avLst/>
          </a:prstGeom>
        </p:spPr>
        <p:txBody>
          <a:bodyPr lIns="90000" rIns="90000" tIns="46800" bIns="46800">
            <a:noAutofit/>
          </a:bodyPr>
          <a:p>
            <a:endParaRPr b="0" lang="en-GB" sz="2000" spc="-1" strike="noStrike">
              <a:latin typeface="Arial"/>
            </a:endParaRPr>
          </a:p>
        </p:txBody>
      </p:sp>
      <p:sp>
        <p:nvSpPr>
          <p:cNvPr id="423" name="CustomShape 3"/>
          <p:cNvSpPr/>
          <p:nvPr/>
        </p:nvSpPr>
        <p:spPr>
          <a:xfrm>
            <a:off x="5622840" y="6458040"/>
            <a:ext cx="4299840" cy="335880"/>
          </a:xfrm>
          <a:prstGeom prst="rect">
            <a:avLst/>
          </a:prstGeom>
          <a:noFill/>
          <a:ln w="9360">
            <a:noFill/>
          </a:ln>
        </p:spPr>
        <p:style>
          <a:lnRef idx="0"/>
          <a:fillRef idx="0"/>
          <a:effectRef idx="0"/>
          <a:fontRef idx="minor"/>
        </p:style>
        <p:txBody>
          <a:bodyPr lIns="90000" rIns="90000" tIns="46800" bIns="46800" anchor="b">
            <a:noAutofit/>
          </a:bodyPr>
          <a:p>
            <a:pPr algn="r">
              <a:lnSpc>
                <a:spcPct val="100000"/>
              </a:lnSpc>
              <a:tabLst>
                <a:tab algn="l" pos="0"/>
                <a:tab algn="l" pos="914400"/>
                <a:tab algn="l" pos="1828800"/>
                <a:tab algn="l" pos="2743200"/>
                <a:tab algn="l" pos="3657600"/>
                <a:tab algn="l" pos="4572000"/>
                <a:tab algn="l" pos="5486400"/>
                <a:tab algn="l" pos="6400800"/>
                <a:tab algn="l" pos="7315200"/>
                <a:tab algn="l" pos="8229600"/>
                <a:tab algn="l" pos="9144000"/>
                <a:tab algn="l" pos="10058400"/>
              </a:tabLst>
            </a:pPr>
            <a:fld id="{A88439B8-6A2B-4A0C-A1F3-B18E9815F811}" type="slidenum">
              <a:rPr b="0" lang="en-GB" sz="1200" spc="-1" strike="noStrike">
                <a:solidFill>
                  <a:srgbClr val="000000"/>
                </a:solidFill>
                <a:latin typeface="Times New Roman"/>
                <a:ea typeface="+mn-ea"/>
              </a:rPr>
              <a:t>&lt;number&gt;</a:t>
            </a:fld>
            <a:endParaRPr b="0" lang="en-GB" sz="1200" spc="-1" strike="noStrike">
              <a:latin typeface="Arial"/>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0"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31"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3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3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36"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38"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39"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40"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41"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42"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43"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1"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3"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55"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56"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8"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1"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62"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6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66"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6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6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0"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2"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73"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7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7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77"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78"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80"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81"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82"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83"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84"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85"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3"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5"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9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9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0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04"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06"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0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08"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0"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1"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2"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4"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15"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1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1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19"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20"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22"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23"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24"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25"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26"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27"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35"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37"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39"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4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2"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4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4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4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48"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4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50"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5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5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54"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56"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157"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5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60"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6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162"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64"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165"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166"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167"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168"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169"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78"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80"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8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83"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5"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8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88"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189"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91"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19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93"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95"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96"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197"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99"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200"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02"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0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04"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205"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6"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07"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208"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209"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210"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211"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212"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9"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0"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2"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4"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25"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7"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9"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30"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231"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33"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34"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35"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37"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3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39"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1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1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2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41"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242"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44"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45"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46"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247"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8"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49"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250"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251"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252"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253"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254"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3"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64" name="PlaceHolder 2"/>
          <p:cNvSpPr>
            <a:spLocks noGrp="1"/>
          </p:cNvSpPr>
          <p:nvPr>
            <p:ph type="subTitle"/>
          </p:nvPr>
        </p:nvSpPr>
        <p:spPr>
          <a:xfrm>
            <a:off x="457200" y="1604520"/>
            <a:ext cx="8229240" cy="397728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66" name="PlaceHolder 2"/>
          <p:cNvSpPr>
            <a:spLocks noGrp="1"/>
          </p:cNvSpPr>
          <p:nvPr>
            <p:ph type="body"/>
          </p:nvPr>
        </p:nvSpPr>
        <p:spPr>
          <a:xfrm>
            <a:off x="457200" y="1604520"/>
            <a:ext cx="822924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68"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69"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1" name="PlaceHolder 1"/>
          <p:cNvSpPr>
            <a:spLocks noGrp="1"/>
          </p:cNvSpPr>
          <p:nvPr>
            <p:ph type="subTitle"/>
          </p:nvPr>
        </p:nvSpPr>
        <p:spPr>
          <a:xfrm>
            <a:off x="457200" y="273600"/>
            <a:ext cx="8229240" cy="5307840"/>
          </a:xfrm>
          <a:prstGeom prst="rect">
            <a:avLst/>
          </a:prstGeom>
        </p:spPr>
        <p:txBody>
          <a:bodyPr lIns="0" rIns="0" tIns="0" bIns="0" anchor="ctr">
            <a:noAutofit/>
          </a:bodyPr>
          <a:p>
            <a:pPr algn="ctr"/>
            <a:endParaRPr b="0" lang="en-GB"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73"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74" name="PlaceHolder 3"/>
          <p:cNvSpPr>
            <a:spLocks noGrp="1"/>
          </p:cNvSpPr>
          <p:nvPr>
            <p:ph type="body"/>
          </p:nvPr>
        </p:nvSpPr>
        <p:spPr>
          <a:xfrm>
            <a:off x="4674240" y="1604520"/>
            <a:ext cx="4015800" cy="3977280"/>
          </a:xfrm>
          <a:prstGeom prst="rect">
            <a:avLst/>
          </a:prstGeom>
        </p:spPr>
        <p:txBody>
          <a:bodyPr lIns="0" rIns="0" tIns="0" bIns="0">
            <a:normAutofit/>
          </a:bodyPr>
          <a:p>
            <a:endParaRPr b="0" lang="en-GB" sz="3200" spc="-1" strike="noStrike">
              <a:latin typeface="Arial"/>
            </a:endParaRPr>
          </a:p>
        </p:txBody>
      </p:sp>
      <p:sp>
        <p:nvSpPr>
          <p:cNvPr id="275"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2"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3"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4"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77" name="PlaceHolder 2"/>
          <p:cNvSpPr>
            <a:spLocks noGrp="1"/>
          </p:cNvSpPr>
          <p:nvPr>
            <p:ph type="body"/>
          </p:nvPr>
        </p:nvSpPr>
        <p:spPr>
          <a:xfrm>
            <a:off x="457200" y="1604520"/>
            <a:ext cx="4015800" cy="3977280"/>
          </a:xfrm>
          <a:prstGeom prst="rect">
            <a:avLst/>
          </a:prstGeom>
        </p:spPr>
        <p:txBody>
          <a:bodyPr lIns="0" rIns="0" tIns="0" bIns="0">
            <a:normAutofit/>
          </a:bodyPr>
          <a:p>
            <a:endParaRPr b="0" lang="en-GB" sz="3200" spc="-1" strike="noStrike">
              <a:latin typeface="Arial"/>
            </a:endParaRPr>
          </a:p>
        </p:txBody>
      </p:sp>
      <p:sp>
        <p:nvSpPr>
          <p:cNvPr id="278"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79" name="PlaceHolder 4"/>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0"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81"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82"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83"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4"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85" name="PlaceHolder 2"/>
          <p:cNvSpPr>
            <a:spLocks noGrp="1"/>
          </p:cNvSpPr>
          <p:nvPr>
            <p:ph type="body"/>
          </p:nvPr>
        </p:nvSpPr>
        <p:spPr>
          <a:xfrm>
            <a:off x="457200" y="1604520"/>
            <a:ext cx="8229240" cy="1896840"/>
          </a:xfrm>
          <a:prstGeom prst="rect">
            <a:avLst/>
          </a:prstGeom>
        </p:spPr>
        <p:txBody>
          <a:bodyPr lIns="0" rIns="0" tIns="0" bIns="0">
            <a:normAutofit/>
          </a:bodyPr>
          <a:p>
            <a:endParaRPr b="0" lang="en-GB" sz="3200" spc="-1" strike="noStrike">
              <a:latin typeface="Arial"/>
            </a:endParaRPr>
          </a:p>
        </p:txBody>
      </p:sp>
      <p:sp>
        <p:nvSpPr>
          <p:cNvPr id="286" name="PlaceHolder 3"/>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7"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88"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89"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90" name="PlaceHolder 4"/>
          <p:cNvSpPr>
            <a:spLocks noGrp="1"/>
          </p:cNvSpPr>
          <p:nvPr>
            <p:ph type="body"/>
          </p:nvPr>
        </p:nvSpPr>
        <p:spPr>
          <a:xfrm>
            <a:off x="457200" y="3682080"/>
            <a:ext cx="4015800" cy="1896840"/>
          </a:xfrm>
          <a:prstGeom prst="rect">
            <a:avLst/>
          </a:prstGeom>
        </p:spPr>
        <p:txBody>
          <a:bodyPr lIns="0" rIns="0" tIns="0" bIns="0">
            <a:normAutofit/>
          </a:bodyPr>
          <a:p>
            <a:endParaRPr b="0" lang="en-GB" sz="3200" spc="-1" strike="noStrike">
              <a:latin typeface="Arial"/>
            </a:endParaRPr>
          </a:p>
        </p:txBody>
      </p:sp>
      <p:sp>
        <p:nvSpPr>
          <p:cNvPr id="291" name="PlaceHolder 5"/>
          <p:cNvSpPr>
            <a:spLocks noGrp="1"/>
          </p:cNvSpPr>
          <p:nvPr>
            <p:ph type="body"/>
          </p:nvPr>
        </p:nvSpPr>
        <p:spPr>
          <a:xfrm>
            <a:off x="4674240" y="3682080"/>
            <a:ext cx="40158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93" name="PlaceHolder 2"/>
          <p:cNvSpPr>
            <a:spLocks noGrp="1"/>
          </p:cNvSpPr>
          <p:nvPr>
            <p:ph type="body"/>
          </p:nvPr>
        </p:nvSpPr>
        <p:spPr>
          <a:xfrm>
            <a:off x="457200" y="1604520"/>
            <a:ext cx="2649600" cy="1896840"/>
          </a:xfrm>
          <a:prstGeom prst="rect">
            <a:avLst/>
          </a:prstGeom>
        </p:spPr>
        <p:txBody>
          <a:bodyPr lIns="0" rIns="0" tIns="0" bIns="0">
            <a:normAutofit/>
          </a:bodyPr>
          <a:p>
            <a:endParaRPr b="0" lang="en-GB" sz="3200" spc="-1" strike="noStrike">
              <a:latin typeface="Arial"/>
            </a:endParaRPr>
          </a:p>
        </p:txBody>
      </p:sp>
      <p:sp>
        <p:nvSpPr>
          <p:cNvPr id="294" name="PlaceHolder 3"/>
          <p:cNvSpPr>
            <a:spLocks noGrp="1"/>
          </p:cNvSpPr>
          <p:nvPr>
            <p:ph type="body"/>
          </p:nvPr>
        </p:nvSpPr>
        <p:spPr>
          <a:xfrm>
            <a:off x="3239640" y="1604520"/>
            <a:ext cx="2649600" cy="1896840"/>
          </a:xfrm>
          <a:prstGeom prst="rect">
            <a:avLst/>
          </a:prstGeom>
        </p:spPr>
        <p:txBody>
          <a:bodyPr lIns="0" rIns="0" tIns="0" bIns="0">
            <a:normAutofit/>
          </a:bodyPr>
          <a:p>
            <a:endParaRPr b="0" lang="en-GB" sz="3200" spc="-1" strike="noStrike">
              <a:latin typeface="Arial"/>
            </a:endParaRPr>
          </a:p>
        </p:txBody>
      </p:sp>
      <p:sp>
        <p:nvSpPr>
          <p:cNvPr id="295" name="PlaceHolder 4"/>
          <p:cNvSpPr>
            <a:spLocks noGrp="1"/>
          </p:cNvSpPr>
          <p:nvPr>
            <p:ph type="body"/>
          </p:nvPr>
        </p:nvSpPr>
        <p:spPr>
          <a:xfrm>
            <a:off x="6022080" y="1604520"/>
            <a:ext cx="2649600" cy="1896840"/>
          </a:xfrm>
          <a:prstGeom prst="rect">
            <a:avLst/>
          </a:prstGeom>
        </p:spPr>
        <p:txBody>
          <a:bodyPr lIns="0" rIns="0" tIns="0" bIns="0">
            <a:normAutofit/>
          </a:bodyPr>
          <a:p>
            <a:endParaRPr b="0" lang="en-GB" sz="3200" spc="-1" strike="noStrike">
              <a:latin typeface="Arial"/>
            </a:endParaRPr>
          </a:p>
        </p:txBody>
      </p:sp>
      <p:sp>
        <p:nvSpPr>
          <p:cNvPr id="296" name="PlaceHolder 5"/>
          <p:cNvSpPr>
            <a:spLocks noGrp="1"/>
          </p:cNvSpPr>
          <p:nvPr>
            <p:ph type="body"/>
          </p:nvPr>
        </p:nvSpPr>
        <p:spPr>
          <a:xfrm>
            <a:off x="457200" y="3682080"/>
            <a:ext cx="2649600" cy="1896840"/>
          </a:xfrm>
          <a:prstGeom prst="rect">
            <a:avLst/>
          </a:prstGeom>
        </p:spPr>
        <p:txBody>
          <a:bodyPr lIns="0" rIns="0" tIns="0" bIns="0">
            <a:normAutofit/>
          </a:bodyPr>
          <a:p>
            <a:endParaRPr b="0" lang="en-GB" sz="3200" spc="-1" strike="noStrike">
              <a:latin typeface="Arial"/>
            </a:endParaRPr>
          </a:p>
        </p:txBody>
      </p:sp>
      <p:sp>
        <p:nvSpPr>
          <p:cNvPr id="297" name="PlaceHolder 6"/>
          <p:cNvSpPr>
            <a:spLocks noGrp="1"/>
          </p:cNvSpPr>
          <p:nvPr>
            <p:ph type="body"/>
          </p:nvPr>
        </p:nvSpPr>
        <p:spPr>
          <a:xfrm>
            <a:off x="3239640" y="3682080"/>
            <a:ext cx="2649600" cy="1896840"/>
          </a:xfrm>
          <a:prstGeom prst="rect">
            <a:avLst/>
          </a:prstGeom>
        </p:spPr>
        <p:txBody>
          <a:bodyPr lIns="0" rIns="0" tIns="0" bIns="0">
            <a:normAutofit/>
          </a:bodyPr>
          <a:p>
            <a:endParaRPr b="0" lang="en-GB" sz="3200" spc="-1" strike="noStrike">
              <a:latin typeface="Arial"/>
            </a:endParaRPr>
          </a:p>
        </p:txBody>
      </p:sp>
      <p:sp>
        <p:nvSpPr>
          <p:cNvPr id="298" name="PlaceHolder 7"/>
          <p:cNvSpPr>
            <a:spLocks noGrp="1"/>
          </p:cNvSpPr>
          <p:nvPr>
            <p:ph type="body"/>
          </p:nvPr>
        </p:nvSpPr>
        <p:spPr>
          <a:xfrm>
            <a:off x="6022080" y="3682080"/>
            <a:ext cx="2649600" cy="1896840"/>
          </a:xfrm>
          <a:prstGeom prst="rect">
            <a:avLst/>
          </a:prstGeom>
        </p:spPr>
        <p:txBody>
          <a:bodyPr lIns="0" rIns="0" tIns="0" bIns="0">
            <a:normAutofit/>
          </a:bodyPr>
          <a:p>
            <a:endParaRPr b="0" lang="en-GB"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457200" y="273600"/>
            <a:ext cx="8229240" cy="1144800"/>
          </a:xfrm>
          <a:prstGeom prst="rect">
            <a:avLst/>
          </a:prstGeom>
        </p:spPr>
        <p:txBody>
          <a:bodyPr lIns="0" rIns="0" tIns="0" bIns="0" anchor="ctr">
            <a:noAutofit/>
          </a:bodyPr>
          <a:p>
            <a:pPr algn="ctr"/>
            <a:endParaRPr b="0" lang="en-GB" sz="4400" spc="-1" strike="noStrike">
              <a:latin typeface="Arial"/>
            </a:endParaRPr>
          </a:p>
        </p:txBody>
      </p:sp>
      <p:sp>
        <p:nvSpPr>
          <p:cNvPr id="26" name="PlaceHolder 2"/>
          <p:cNvSpPr>
            <a:spLocks noGrp="1"/>
          </p:cNvSpPr>
          <p:nvPr>
            <p:ph type="body"/>
          </p:nvPr>
        </p:nvSpPr>
        <p:spPr>
          <a:xfrm>
            <a:off x="457200" y="1604520"/>
            <a:ext cx="4015800" cy="1896840"/>
          </a:xfrm>
          <a:prstGeom prst="rect">
            <a:avLst/>
          </a:prstGeom>
        </p:spPr>
        <p:txBody>
          <a:bodyPr lIns="0" rIns="0" tIns="0" bIns="0">
            <a:normAutofit/>
          </a:bodyPr>
          <a:p>
            <a:endParaRPr b="0" lang="en-GB" sz="3200" spc="-1" strike="noStrike">
              <a:latin typeface="Arial"/>
            </a:endParaRPr>
          </a:p>
        </p:txBody>
      </p:sp>
      <p:sp>
        <p:nvSpPr>
          <p:cNvPr id="27" name="PlaceHolder 3"/>
          <p:cNvSpPr>
            <a:spLocks noGrp="1"/>
          </p:cNvSpPr>
          <p:nvPr>
            <p:ph type="body"/>
          </p:nvPr>
        </p:nvSpPr>
        <p:spPr>
          <a:xfrm>
            <a:off x="4674240" y="1604520"/>
            <a:ext cx="4015800" cy="1896840"/>
          </a:xfrm>
          <a:prstGeom prst="rect">
            <a:avLst/>
          </a:prstGeom>
        </p:spPr>
        <p:txBody>
          <a:bodyPr lIns="0" rIns="0" tIns="0" bIns="0">
            <a:normAutofit/>
          </a:bodyPr>
          <a:p>
            <a:endParaRPr b="0" lang="en-GB" sz="3200" spc="-1" strike="noStrike">
              <a:latin typeface="Arial"/>
            </a:endParaRPr>
          </a:p>
        </p:txBody>
      </p:sp>
      <p:sp>
        <p:nvSpPr>
          <p:cNvPr id="28" name="PlaceHolder 4"/>
          <p:cNvSpPr>
            <a:spLocks noGrp="1"/>
          </p:cNvSpPr>
          <p:nvPr>
            <p:ph type="body"/>
          </p:nvPr>
        </p:nvSpPr>
        <p:spPr>
          <a:xfrm>
            <a:off x="457200" y="3682080"/>
            <a:ext cx="8229240" cy="1896840"/>
          </a:xfrm>
          <a:prstGeom prst="rect">
            <a:avLst/>
          </a:prstGeom>
        </p:spPr>
        <p:txBody>
          <a:bodyPr lIns="0" rIns="0" tIns="0" bIns="0">
            <a:normAutofit/>
          </a:bodyPr>
          <a:p>
            <a:endParaRPr b="0" lang="en-GB"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 Id="rId9" Type="http://schemas.openxmlformats.org/officeDocument/2006/relationships/slideLayout" Target="../slideLayouts/slideLayout19.xml"/><Relationship Id="rId10" Type="http://schemas.openxmlformats.org/officeDocument/2006/relationships/slideLayout" Target="../slideLayouts/slideLayout20.xml"/><Relationship Id="rId11" Type="http://schemas.openxmlformats.org/officeDocument/2006/relationships/slideLayout" Target="../slideLayouts/slideLayout21.xml"/><Relationship Id="rId12" Type="http://schemas.openxmlformats.org/officeDocument/2006/relationships/slideLayout" Target="../slideLayouts/slideLayout22.xml"/><Relationship Id="rId13" Type="http://schemas.openxmlformats.org/officeDocument/2006/relationships/slideLayout" Target="../slideLayouts/slideLayout23.xml"/><Relationship Id="rId14"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3.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4.png"/><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 Id="rId11" Type="http://schemas.openxmlformats.org/officeDocument/2006/relationships/slideLayout" Target="../slideLayouts/slideLayout45.xml"/><Relationship Id="rId12" Type="http://schemas.openxmlformats.org/officeDocument/2006/relationships/slideLayout" Target="../slideLayouts/slideLayout46.xml"/><Relationship Id="rId13" Type="http://schemas.openxmlformats.org/officeDocument/2006/relationships/slideLayout" Target="../slideLayouts/slideLayout47.xml"/><Relationship Id="rId14"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5.jpeg"/><Relationship Id="rId3" Type="http://schemas.openxmlformats.org/officeDocument/2006/relationships/slideLayout" Target="../slideLayouts/slideLayout49.xml"/><Relationship Id="rId4" Type="http://schemas.openxmlformats.org/officeDocument/2006/relationships/slideLayout" Target="../slideLayouts/slideLayout5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 Id="rId9" Type="http://schemas.openxmlformats.org/officeDocument/2006/relationships/slideLayout" Target="../slideLayouts/slideLayout55.xml"/><Relationship Id="rId10" Type="http://schemas.openxmlformats.org/officeDocument/2006/relationships/slideLayout" Target="../slideLayouts/slideLayout56.xml"/><Relationship Id="rId11" Type="http://schemas.openxmlformats.org/officeDocument/2006/relationships/slideLayout" Target="../slideLayouts/slideLayout57.xml"/><Relationship Id="rId12" Type="http://schemas.openxmlformats.org/officeDocument/2006/relationships/slideLayout" Target="../slideLayouts/slideLayout58.xml"/><Relationship Id="rId13" Type="http://schemas.openxmlformats.org/officeDocument/2006/relationships/slideLayout" Target="../slideLayouts/slideLayout59.xml"/><Relationship Id="rId14"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6.png"/><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7.jpeg"/><Relationship Id="rId3" Type="http://schemas.openxmlformats.org/officeDocument/2006/relationships/slideLayout" Target="../slideLayouts/slideLayout73.xml"/><Relationship Id="rId4" Type="http://schemas.openxmlformats.org/officeDocument/2006/relationships/slideLayout" Target="../slideLayouts/slideLayout74.xml"/><Relationship Id="rId5" Type="http://schemas.openxmlformats.org/officeDocument/2006/relationships/slideLayout" Target="../slideLayouts/slideLayout75.xml"/><Relationship Id="rId6" Type="http://schemas.openxmlformats.org/officeDocument/2006/relationships/slideLayout" Target="../slideLayouts/slideLayout76.xml"/><Relationship Id="rId7" Type="http://schemas.openxmlformats.org/officeDocument/2006/relationships/slideLayout" Target="../slideLayouts/slideLayout77.xml"/><Relationship Id="rId8" Type="http://schemas.openxmlformats.org/officeDocument/2006/relationships/slideLayout" Target="../slideLayouts/slideLayout78.xml"/><Relationship Id="rId9" Type="http://schemas.openxmlformats.org/officeDocument/2006/relationships/slideLayout" Target="../slideLayouts/slideLayout79.xml"/><Relationship Id="rId10" Type="http://schemas.openxmlformats.org/officeDocument/2006/relationships/slideLayout" Target="../slideLayouts/slideLayout80.xml"/><Relationship Id="rId11" Type="http://schemas.openxmlformats.org/officeDocument/2006/relationships/slideLayout" Target="../slideLayouts/slideLayout81.xml"/><Relationship Id="rId12" Type="http://schemas.openxmlformats.org/officeDocument/2006/relationships/slideLayout" Target="../slideLayouts/slideLayout82.xml"/><Relationship Id="rId13" Type="http://schemas.openxmlformats.org/officeDocument/2006/relationships/slideLayout" Target="../slideLayouts/slideLayout83.xml"/><Relationship Id="rId14"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CustomShape 1"/>
          <p:cNvSpPr/>
          <p:nvPr/>
        </p:nvSpPr>
        <p:spPr>
          <a:xfrm>
            <a:off x="395280" y="0"/>
            <a:ext cx="8746560" cy="6855840"/>
          </a:xfrm>
          <a:prstGeom prst="rect">
            <a:avLst/>
          </a:prstGeom>
          <a:solidFill>
            <a:srgbClr val="e9fee6"/>
          </a:solidFill>
          <a:ln w="9360">
            <a:noFill/>
          </a:ln>
        </p:spPr>
        <p:style>
          <a:lnRef idx="0"/>
          <a:fillRef idx="0"/>
          <a:effectRef idx="0"/>
          <a:fontRef idx="minor"/>
        </p:style>
      </p:sp>
      <p:grpSp>
        <p:nvGrpSpPr>
          <p:cNvPr id="1" name="Group 2"/>
          <p:cNvGrpSpPr/>
          <p:nvPr/>
        </p:nvGrpSpPr>
        <p:grpSpPr>
          <a:xfrm>
            <a:off x="4680" y="0"/>
            <a:ext cx="9141840" cy="6855840"/>
            <a:chOff x="4680" y="0"/>
            <a:chExt cx="9141840" cy="6855840"/>
          </a:xfrm>
        </p:grpSpPr>
        <p:pic>
          <p:nvPicPr>
            <p:cNvPr id="2" name="Content Placeholder 3" descr=""/>
            <p:cNvPicPr/>
            <p:nvPr/>
          </p:nvPicPr>
          <p:blipFill>
            <a:blip r:embed="rId2"/>
            <a:stretch/>
          </p:blipFill>
          <p:spPr>
            <a:xfrm>
              <a:off x="4680" y="0"/>
              <a:ext cx="9141840" cy="6855840"/>
            </a:xfrm>
            <a:prstGeom prst="rect">
              <a:avLst/>
            </a:prstGeom>
            <a:ln>
              <a:noFill/>
            </a:ln>
          </p:spPr>
        </p:pic>
        <p:sp>
          <p:nvSpPr>
            <p:cNvPr id="3" name="CustomShape 3"/>
            <p:cNvSpPr/>
            <p:nvPr/>
          </p:nvSpPr>
          <p:spPr>
            <a:xfrm>
              <a:off x="6876360" y="6489360"/>
              <a:ext cx="223020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4" name="CustomShape 4"/>
          <p:cNvSpPr/>
          <p:nvPr/>
        </p:nvSpPr>
        <p:spPr>
          <a:xfrm>
            <a:off x="395280" y="0"/>
            <a:ext cx="8746560" cy="6855840"/>
          </a:xfrm>
          <a:prstGeom prst="rect">
            <a:avLst/>
          </a:prstGeom>
          <a:solidFill>
            <a:srgbClr val="e9fee6"/>
          </a:solidFill>
          <a:ln w="9360">
            <a:noFill/>
          </a:ln>
        </p:spPr>
        <p:style>
          <a:lnRef idx="0"/>
          <a:fillRef idx="0"/>
          <a:effectRef idx="0"/>
          <a:fontRef idx="minor"/>
        </p:style>
      </p:sp>
      <p:sp>
        <p:nvSpPr>
          <p:cNvPr id="5" name="CustomShape 5"/>
          <p:cNvSpPr/>
          <p:nvPr/>
        </p:nvSpPr>
        <p:spPr>
          <a:xfrm>
            <a:off x="0" y="0"/>
            <a:ext cx="378720" cy="6855840"/>
          </a:xfrm>
          <a:prstGeom prst="rect">
            <a:avLst/>
          </a:prstGeom>
          <a:solidFill>
            <a:srgbClr val="ff6600"/>
          </a:solidFill>
          <a:ln w="9360">
            <a:solidFill>
              <a:srgbClr val="ff6600"/>
            </a:solidFill>
            <a:miter/>
          </a:ln>
        </p:spPr>
        <p:style>
          <a:lnRef idx="0"/>
          <a:fillRef idx="0"/>
          <a:effectRef idx="0"/>
          <a:fontRef idx="minor"/>
        </p:style>
      </p:sp>
      <p:sp>
        <p:nvSpPr>
          <p:cNvPr id="6" name="PlaceHolder 6"/>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7"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4" name="CustomShape 1"/>
          <p:cNvSpPr/>
          <p:nvPr/>
        </p:nvSpPr>
        <p:spPr>
          <a:xfrm>
            <a:off x="395280" y="0"/>
            <a:ext cx="8746560" cy="6855840"/>
          </a:xfrm>
          <a:prstGeom prst="rect">
            <a:avLst/>
          </a:prstGeom>
          <a:solidFill>
            <a:srgbClr val="e9fee6"/>
          </a:solidFill>
          <a:ln w="9360">
            <a:noFill/>
          </a:ln>
        </p:spPr>
        <p:style>
          <a:lnRef idx="0"/>
          <a:fillRef idx="0"/>
          <a:effectRef idx="0"/>
          <a:fontRef idx="minor"/>
        </p:style>
      </p:sp>
      <p:pic>
        <p:nvPicPr>
          <p:cNvPr id="45" name="Picture 3" descr="vertical banner thinner"/>
          <p:cNvPicPr/>
          <p:nvPr/>
        </p:nvPicPr>
        <p:blipFill>
          <a:blip r:embed="rId2"/>
          <a:stretch/>
        </p:blipFill>
        <p:spPr>
          <a:xfrm>
            <a:off x="0" y="0"/>
            <a:ext cx="9141840" cy="6855840"/>
          </a:xfrm>
          <a:prstGeom prst="rect">
            <a:avLst/>
          </a:prstGeom>
          <a:ln>
            <a:noFill/>
          </a:ln>
        </p:spPr>
      </p:pic>
      <p:sp>
        <p:nvSpPr>
          <p:cNvPr id="46" name="CustomShape 2"/>
          <p:cNvSpPr/>
          <p:nvPr/>
        </p:nvSpPr>
        <p:spPr>
          <a:xfrm>
            <a:off x="395280" y="0"/>
            <a:ext cx="8746560" cy="6855840"/>
          </a:xfrm>
          <a:prstGeom prst="rect">
            <a:avLst/>
          </a:prstGeom>
          <a:solidFill>
            <a:srgbClr val="e9fee6"/>
          </a:solidFill>
          <a:ln w="9360">
            <a:noFill/>
          </a:ln>
        </p:spPr>
        <p:style>
          <a:lnRef idx="0"/>
          <a:fillRef idx="0"/>
          <a:effectRef idx="0"/>
          <a:fontRef idx="minor"/>
        </p:style>
      </p:sp>
      <p:sp>
        <p:nvSpPr>
          <p:cNvPr id="47" name="CustomShape 3"/>
          <p:cNvSpPr/>
          <p:nvPr/>
        </p:nvSpPr>
        <p:spPr>
          <a:xfrm>
            <a:off x="0" y="0"/>
            <a:ext cx="378720" cy="6855840"/>
          </a:xfrm>
          <a:prstGeom prst="rect">
            <a:avLst/>
          </a:prstGeom>
          <a:solidFill>
            <a:srgbClr val="ff6600"/>
          </a:solidFill>
          <a:ln w="9360">
            <a:solidFill>
              <a:srgbClr val="ff6600"/>
            </a:solidFill>
            <a:miter/>
          </a:ln>
        </p:spPr>
        <p:style>
          <a:lnRef idx="0"/>
          <a:fillRef idx="0"/>
          <a:effectRef idx="0"/>
          <a:fontRef idx="minor"/>
        </p:style>
      </p:sp>
      <p:sp>
        <p:nvSpPr>
          <p:cNvPr id="48" name="PlaceHolder 4"/>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49"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6" name="CustomShape 1"/>
          <p:cNvSpPr/>
          <p:nvPr/>
        </p:nvSpPr>
        <p:spPr>
          <a:xfrm>
            <a:off x="395280" y="0"/>
            <a:ext cx="8746560" cy="6855840"/>
          </a:xfrm>
          <a:prstGeom prst="rect">
            <a:avLst/>
          </a:prstGeom>
          <a:solidFill>
            <a:srgbClr val="e9fee6"/>
          </a:solidFill>
          <a:ln w="9360">
            <a:noFill/>
          </a:ln>
        </p:spPr>
        <p:style>
          <a:lnRef idx="0"/>
          <a:fillRef idx="0"/>
          <a:effectRef idx="0"/>
          <a:fontRef idx="minor"/>
        </p:style>
      </p:sp>
      <p:pic>
        <p:nvPicPr>
          <p:cNvPr id="87" name="Picture 3" descr="horizontal banner"/>
          <p:cNvPicPr/>
          <p:nvPr/>
        </p:nvPicPr>
        <p:blipFill>
          <a:blip r:embed="rId2"/>
          <a:stretch/>
        </p:blipFill>
        <p:spPr>
          <a:xfrm>
            <a:off x="0" y="0"/>
            <a:ext cx="9141840" cy="6855840"/>
          </a:xfrm>
          <a:prstGeom prst="rect">
            <a:avLst/>
          </a:prstGeom>
          <a:ln>
            <a:noFill/>
          </a:ln>
        </p:spPr>
      </p:pic>
      <p:sp>
        <p:nvSpPr>
          <p:cNvPr id="88" name="CustomShape 2"/>
          <p:cNvSpPr/>
          <p:nvPr/>
        </p:nvSpPr>
        <p:spPr>
          <a:xfrm>
            <a:off x="387360" y="0"/>
            <a:ext cx="8746560" cy="6855840"/>
          </a:xfrm>
          <a:prstGeom prst="rect">
            <a:avLst/>
          </a:prstGeom>
          <a:solidFill>
            <a:srgbClr val="e9fee6"/>
          </a:solidFill>
          <a:ln w="9360">
            <a:noFill/>
          </a:ln>
        </p:spPr>
        <p:style>
          <a:lnRef idx="0"/>
          <a:fillRef idx="0"/>
          <a:effectRef idx="0"/>
          <a:fontRef idx="minor"/>
        </p:style>
      </p:sp>
      <p:sp>
        <p:nvSpPr>
          <p:cNvPr id="89" name="CustomShape 3"/>
          <p:cNvSpPr/>
          <p:nvPr/>
        </p:nvSpPr>
        <p:spPr>
          <a:xfrm>
            <a:off x="0" y="0"/>
            <a:ext cx="378720" cy="6855840"/>
          </a:xfrm>
          <a:prstGeom prst="rect">
            <a:avLst/>
          </a:prstGeom>
          <a:solidFill>
            <a:srgbClr val="ff6600"/>
          </a:solidFill>
          <a:ln w="9360">
            <a:solidFill>
              <a:srgbClr val="ff6600"/>
            </a:solidFill>
            <a:miter/>
          </a:ln>
        </p:spPr>
        <p:style>
          <a:lnRef idx="0"/>
          <a:fillRef idx="0"/>
          <a:effectRef idx="0"/>
          <a:fontRef idx="minor"/>
        </p:style>
      </p:sp>
      <p:sp>
        <p:nvSpPr>
          <p:cNvPr id="90" name="PlaceHolder 4"/>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91"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8" name="CustomShape 1"/>
          <p:cNvSpPr/>
          <p:nvPr/>
        </p:nvSpPr>
        <p:spPr>
          <a:xfrm>
            <a:off x="395280" y="0"/>
            <a:ext cx="8746560" cy="6855840"/>
          </a:xfrm>
          <a:prstGeom prst="rect">
            <a:avLst/>
          </a:prstGeom>
          <a:solidFill>
            <a:srgbClr val="e9fee6"/>
          </a:solidFill>
          <a:ln w="9360">
            <a:noFill/>
          </a:ln>
        </p:spPr>
        <p:style>
          <a:lnRef idx="0"/>
          <a:fillRef idx="0"/>
          <a:effectRef idx="0"/>
          <a:fontRef idx="minor"/>
        </p:style>
      </p:sp>
      <p:pic>
        <p:nvPicPr>
          <p:cNvPr id="129" name="Picture 3" descr="vertical banner thinner"/>
          <p:cNvPicPr/>
          <p:nvPr/>
        </p:nvPicPr>
        <p:blipFill>
          <a:blip r:embed="rId2"/>
          <a:stretch/>
        </p:blipFill>
        <p:spPr>
          <a:xfrm>
            <a:off x="0" y="0"/>
            <a:ext cx="9141840" cy="6855840"/>
          </a:xfrm>
          <a:prstGeom prst="rect">
            <a:avLst/>
          </a:prstGeom>
          <a:ln>
            <a:noFill/>
          </a:ln>
        </p:spPr>
      </p:pic>
      <p:sp>
        <p:nvSpPr>
          <p:cNvPr id="130" name="CustomShape 2"/>
          <p:cNvSpPr/>
          <p:nvPr/>
        </p:nvSpPr>
        <p:spPr>
          <a:xfrm>
            <a:off x="395280" y="0"/>
            <a:ext cx="8746560" cy="6855840"/>
          </a:xfrm>
          <a:prstGeom prst="rect">
            <a:avLst/>
          </a:prstGeom>
          <a:solidFill>
            <a:srgbClr val="e9fee6"/>
          </a:solidFill>
          <a:ln w="9360">
            <a:noFill/>
          </a:ln>
        </p:spPr>
        <p:style>
          <a:lnRef idx="0"/>
          <a:fillRef idx="0"/>
          <a:effectRef idx="0"/>
          <a:fontRef idx="minor"/>
        </p:style>
      </p:sp>
      <p:sp>
        <p:nvSpPr>
          <p:cNvPr id="131" name="CustomShape 3"/>
          <p:cNvSpPr/>
          <p:nvPr/>
        </p:nvSpPr>
        <p:spPr>
          <a:xfrm>
            <a:off x="0" y="0"/>
            <a:ext cx="378720" cy="6855840"/>
          </a:xfrm>
          <a:prstGeom prst="rect">
            <a:avLst/>
          </a:prstGeom>
          <a:solidFill>
            <a:srgbClr val="ff6600"/>
          </a:solidFill>
          <a:ln w="9360">
            <a:solidFill>
              <a:srgbClr val="ff6600"/>
            </a:solidFill>
            <a:miter/>
          </a:ln>
        </p:spPr>
        <p:style>
          <a:lnRef idx="0"/>
          <a:fillRef idx="0"/>
          <a:effectRef idx="0"/>
          <a:fontRef idx="minor"/>
        </p:style>
      </p:sp>
      <p:sp>
        <p:nvSpPr>
          <p:cNvPr id="132" name="PlaceHolder 4"/>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33"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grpSp>
        <p:nvGrpSpPr>
          <p:cNvPr id="170" name="Group 1"/>
          <p:cNvGrpSpPr/>
          <p:nvPr/>
        </p:nvGrpSpPr>
        <p:grpSpPr>
          <a:xfrm>
            <a:off x="4680" y="0"/>
            <a:ext cx="9137520" cy="6851520"/>
            <a:chOff x="4680" y="0"/>
            <a:chExt cx="9137520" cy="6851520"/>
          </a:xfrm>
        </p:grpSpPr>
        <p:pic>
          <p:nvPicPr>
            <p:cNvPr id="171" name="Content Placeholder 3" descr=""/>
            <p:cNvPicPr/>
            <p:nvPr/>
          </p:nvPicPr>
          <p:blipFill>
            <a:blip r:embed="rId2"/>
            <a:stretch/>
          </p:blipFill>
          <p:spPr>
            <a:xfrm>
              <a:off x="4680" y="0"/>
              <a:ext cx="9137520" cy="6851520"/>
            </a:xfrm>
            <a:prstGeom prst="rect">
              <a:avLst/>
            </a:prstGeom>
            <a:ln>
              <a:noFill/>
            </a:ln>
          </p:spPr>
        </p:pic>
        <p:sp>
          <p:nvSpPr>
            <p:cNvPr id="172" name="CustomShape 2"/>
            <p:cNvSpPr/>
            <p:nvPr/>
          </p:nvSpPr>
          <p:spPr>
            <a:xfrm>
              <a:off x="6876360" y="6489360"/>
              <a:ext cx="222588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173" name="CustomShape 3"/>
          <p:cNvSpPr/>
          <p:nvPr/>
        </p:nvSpPr>
        <p:spPr>
          <a:xfrm>
            <a:off x="312480" y="-27360"/>
            <a:ext cx="8825040" cy="6960600"/>
          </a:xfrm>
          <a:prstGeom prst="rect">
            <a:avLst/>
          </a:prstGeom>
          <a:solidFill>
            <a:srgbClr val="e9fee6"/>
          </a:solidFill>
          <a:ln w="9360">
            <a:noFill/>
          </a:ln>
        </p:spPr>
        <p:style>
          <a:lnRef idx="0"/>
          <a:fillRef idx="0"/>
          <a:effectRef idx="0"/>
          <a:fontRef idx="minor"/>
        </p:style>
      </p:sp>
      <p:sp>
        <p:nvSpPr>
          <p:cNvPr id="174" name="CustomShape 4"/>
          <p:cNvSpPr/>
          <p:nvPr/>
        </p:nvSpPr>
        <p:spPr>
          <a:xfrm>
            <a:off x="-83160" y="0"/>
            <a:ext cx="374400" cy="6851520"/>
          </a:xfrm>
          <a:prstGeom prst="rect">
            <a:avLst/>
          </a:prstGeom>
          <a:solidFill>
            <a:srgbClr val="ff6600"/>
          </a:solidFill>
          <a:ln w="9360">
            <a:solidFill>
              <a:srgbClr val="ff6600"/>
            </a:solidFill>
            <a:miter/>
          </a:ln>
        </p:spPr>
        <p:style>
          <a:lnRef idx="0"/>
          <a:fillRef idx="0"/>
          <a:effectRef idx="0"/>
          <a:fontRef idx="minor"/>
        </p:style>
      </p:sp>
      <p:sp>
        <p:nvSpPr>
          <p:cNvPr id="175" name="PlaceHolder 5"/>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176" name="PlaceHolder 6"/>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13" name="CustomShape 1"/>
          <p:cNvSpPr/>
          <p:nvPr/>
        </p:nvSpPr>
        <p:spPr>
          <a:xfrm>
            <a:off x="395280" y="0"/>
            <a:ext cx="8746560" cy="6855840"/>
          </a:xfrm>
          <a:prstGeom prst="rect">
            <a:avLst/>
          </a:prstGeom>
          <a:solidFill>
            <a:srgbClr val="e9fee6"/>
          </a:solidFill>
          <a:ln w="9360">
            <a:noFill/>
          </a:ln>
        </p:spPr>
        <p:style>
          <a:lnRef idx="0"/>
          <a:fillRef idx="0"/>
          <a:effectRef idx="0"/>
          <a:fontRef idx="minor"/>
        </p:style>
      </p:sp>
      <p:pic>
        <p:nvPicPr>
          <p:cNvPr id="214" name="Picture 3" descr="vertical banner thinner"/>
          <p:cNvPicPr/>
          <p:nvPr/>
        </p:nvPicPr>
        <p:blipFill>
          <a:blip r:embed="rId2"/>
          <a:stretch/>
        </p:blipFill>
        <p:spPr>
          <a:xfrm>
            <a:off x="0" y="0"/>
            <a:ext cx="9141840" cy="6855840"/>
          </a:xfrm>
          <a:prstGeom prst="rect">
            <a:avLst/>
          </a:prstGeom>
          <a:ln>
            <a:noFill/>
          </a:ln>
        </p:spPr>
      </p:pic>
      <p:sp>
        <p:nvSpPr>
          <p:cNvPr id="215" name="CustomShape 2"/>
          <p:cNvSpPr/>
          <p:nvPr/>
        </p:nvSpPr>
        <p:spPr>
          <a:xfrm>
            <a:off x="395280" y="0"/>
            <a:ext cx="8746560" cy="6855840"/>
          </a:xfrm>
          <a:prstGeom prst="rect">
            <a:avLst/>
          </a:prstGeom>
          <a:solidFill>
            <a:srgbClr val="e9fee6"/>
          </a:solidFill>
          <a:ln w="9360">
            <a:noFill/>
          </a:ln>
        </p:spPr>
        <p:style>
          <a:lnRef idx="0"/>
          <a:fillRef idx="0"/>
          <a:effectRef idx="0"/>
          <a:fontRef idx="minor"/>
        </p:style>
      </p:sp>
      <p:sp>
        <p:nvSpPr>
          <p:cNvPr id="216" name="CustomShape 3"/>
          <p:cNvSpPr/>
          <p:nvPr/>
        </p:nvSpPr>
        <p:spPr>
          <a:xfrm>
            <a:off x="0" y="0"/>
            <a:ext cx="378720" cy="6855840"/>
          </a:xfrm>
          <a:prstGeom prst="rect">
            <a:avLst/>
          </a:prstGeom>
          <a:solidFill>
            <a:srgbClr val="ff6600"/>
          </a:solidFill>
          <a:ln w="9360">
            <a:solidFill>
              <a:srgbClr val="ff6600"/>
            </a:solidFill>
            <a:miter/>
          </a:ln>
        </p:spPr>
        <p:style>
          <a:lnRef idx="0"/>
          <a:fillRef idx="0"/>
          <a:effectRef idx="0"/>
          <a:fontRef idx="minor"/>
        </p:style>
      </p:sp>
      <p:sp>
        <p:nvSpPr>
          <p:cNvPr id="217" name="PlaceHolder 4"/>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218" name="PlaceHolder 5"/>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5" name="CustomShape 1"/>
          <p:cNvSpPr/>
          <p:nvPr/>
        </p:nvSpPr>
        <p:spPr>
          <a:xfrm>
            <a:off x="395280" y="0"/>
            <a:ext cx="8746560" cy="6855840"/>
          </a:xfrm>
          <a:prstGeom prst="rect">
            <a:avLst/>
          </a:prstGeom>
          <a:solidFill>
            <a:srgbClr val="e9fee6"/>
          </a:solidFill>
          <a:ln w="9360">
            <a:noFill/>
          </a:ln>
        </p:spPr>
        <p:style>
          <a:lnRef idx="0"/>
          <a:fillRef idx="0"/>
          <a:effectRef idx="0"/>
          <a:fontRef idx="minor"/>
        </p:style>
      </p:sp>
      <p:grpSp>
        <p:nvGrpSpPr>
          <p:cNvPr id="256" name="Group 2"/>
          <p:cNvGrpSpPr/>
          <p:nvPr/>
        </p:nvGrpSpPr>
        <p:grpSpPr>
          <a:xfrm>
            <a:off x="4680" y="0"/>
            <a:ext cx="9141840" cy="6855840"/>
            <a:chOff x="4680" y="0"/>
            <a:chExt cx="9141840" cy="6855840"/>
          </a:xfrm>
        </p:grpSpPr>
        <p:pic>
          <p:nvPicPr>
            <p:cNvPr id="257" name="Content Placeholder 3" descr=""/>
            <p:cNvPicPr/>
            <p:nvPr/>
          </p:nvPicPr>
          <p:blipFill>
            <a:blip r:embed="rId2"/>
            <a:stretch/>
          </p:blipFill>
          <p:spPr>
            <a:xfrm>
              <a:off x="4680" y="0"/>
              <a:ext cx="9141840" cy="6855840"/>
            </a:xfrm>
            <a:prstGeom prst="rect">
              <a:avLst/>
            </a:prstGeom>
            <a:ln>
              <a:noFill/>
            </a:ln>
          </p:spPr>
        </p:pic>
        <p:sp>
          <p:nvSpPr>
            <p:cNvPr id="258" name="CustomShape 3"/>
            <p:cNvSpPr/>
            <p:nvPr/>
          </p:nvSpPr>
          <p:spPr>
            <a:xfrm>
              <a:off x="6876360" y="6489360"/>
              <a:ext cx="2230200" cy="226800"/>
            </a:xfrm>
            <a:prstGeom prst="rect">
              <a:avLst/>
            </a:prstGeom>
            <a:noFill/>
            <a:ln>
              <a:noFill/>
            </a:ln>
          </p:spPr>
          <p:style>
            <a:lnRef idx="0"/>
            <a:fillRef idx="0"/>
            <a:effectRef idx="0"/>
            <a:fontRef idx="minor"/>
          </p:style>
          <p:txBody>
            <a:bodyPr lIns="90000" rIns="90000" tIns="45000" bIns="45000">
              <a:spAutoFit/>
            </a:bodyPr>
            <a:p>
              <a:pPr>
                <a:lnSpc>
                  <a:spcPct val="100000"/>
                </a:lnSpc>
              </a:pPr>
              <a:r>
                <a:rPr b="1" lang="en-GB" sz="900" spc="-1" strike="noStrike">
                  <a:solidFill>
                    <a:srgbClr val="000000"/>
                  </a:solidFill>
                  <a:latin typeface="Arial"/>
                  <a:ea typeface="DejaVu Sans"/>
                </a:rPr>
                <a:t>www.earthscienceeducation.com</a:t>
              </a:r>
              <a:endParaRPr b="0" lang="en-GB" sz="900" spc="-1" strike="noStrike">
                <a:latin typeface="Arial"/>
              </a:endParaRPr>
            </a:p>
          </p:txBody>
        </p:sp>
      </p:grpSp>
      <p:sp>
        <p:nvSpPr>
          <p:cNvPr id="259" name="CustomShape 4"/>
          <p:cNvSpPr/>
          <p:nvPr/>
        </p:nvSpPr>
        <p:spPr>
          <a:xfrm>
            <a:off x="395280" y="0"/>
            <a:ext cx="8746560" cy="6855840"/>
          </a:xfrm>
          <a:prstGeom prst="rect">
            <a:avLst/>
          </a:prstGeom>
          <a:solidFill>
            <a:srgbClr val="e9fee6"/>
          </a:solidFill>
          <a:ln w="9360">
            <a:noFill/>
          </a:ln>
        </p:spPr>
        <p:style>
          <a:lnRef idx="0"/>
          <a:fillRef idx="0"/>
          <a:effectRef idx="0"/>
          <a:fontRef idx="minor"/>
        </p:style>
      </p:sp>
      <p:sp>
        <p:nvSpPr>
          <p:cNvPr id="260" name="CustomShape 5"/>
          <p:cNvSpPr/>
          <p:nvPr/>
        </p:nvSpPr>
        <p:spPr>
          <a:xfrm>
            <a:off x="0" y="0"/>
            <a:ext cx="378720" cy="6855840"/>
          </a:xfrm>
          <a:prstGeom prst="rect">
            <a:avLst/>
          </a:prstGeom>
          <a:solidFill>
            <a:srgbClr val="ff6600"/>
          </a:solidFill>
          <a:ln w="9360">
            <a:solidFill>
              <a:srgbClr val="ff6600"/>
            </a:solidFill>
            <a:miter/>
          </a:ln>
        </p:spPr>
        <p:style>
          <a:lnRef idx="0"/>
          <a:fillRef idx="0"/>
          <a:effectRef idx="0"/>
          <a:fontRef idx="minor"/>
        </p:style>
      </p:sp>
      <p:sp>
        <p:nvSpPr>
          <p:cNvPr id="261" name="PlaceHolder 6"/>
          <p:cNvSpPr>
            <a:spLocks noGrp="1"/>
          </p:cNvSpPr>
          <p:nvPr>
            <p:ph type="title"/>
          </p:nvPr>
        </p:nvSpPr>
        <p:spPr>
          <a:xfrm>
            <a:off x="457200" y="273600"/>
            <a:ext cx="8229240" cy="1144800"/>
          </a:xfrm>
          <a:prstGeom prst="rect">
            <a:avLst/>
          </a:prstGeom>
        </p:spPr>
        <p:txBody>
          <a:bodyPr lIns="0" rIns="0" tIns="0" bIns="0" anchor="ctr">
            <a:noAutofit/>
          </a:bodyPr>
          <a:p>
            <a:pPr algn="ctr"/>
            <a:r>
              <a:rPr b="0" lang="en-GB" sz="4400" spc="-1" strike="noStrike">
                <a:latin typeface="Arial"/>
              </a:rPr>
              <a:t>Click to edit the title text format</a:t>
            </a:r>
            <a:endParaRPr b="0" lang="en-GB" sz="4400" spc="-1" strike="noStrike">
              <a:latin typeface="Arial"/>
            </a:endParaRPr>
          </a:p>
        </p:txBody>
      </p:sp>
      <p:sp>
        <p:nvSpPr>
          <p:cNvPr id="262" name="PlaceHolder 7"/>
          <p:cNvSpPr>
            <a:spLocks noGrp="1"/>
          </p:cNvSpPr>
          <p:nvPr>
            <p:ph type="body"/>
          </p:nvPr>
        </p:nvSpPr>
        <p:spPr>
          <a:xfrm>
            <a:off x="457200" y="1604520"/>
            <a:ext cx="82292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GB" sz="3200" spc="-1" strike="noStrike">
                <a:latin typeface="Arial"/>
              </a:rPr>
              <a:t>Click to edit the outline text format</a:t>
            </a:r>
            <a:endParaRPr b="0" lang="en-GB" sz="3200" spc="-1" strike="noStrike">
              <a:latin typeface="Arial"/>
            </a:endParaRPr>
          </a:p>
          <a:p>
            <a:pPr lvl="1" marL="864000" indent="-324000">
              <a:spcBef>
                <a:spcPts val="1134"/>
              </a:spcBef>
              <a:buClr>
                <a:srgbClr val="000000"/>
              </a:buClr>
              <a:buSzPct val="75000"/>
              <a:buFont typeface="Symbol" charset="2"/>
              <a:buChar char=""/>
            </a:pPr>
            <a:r>
              <a:rPr b="0" lang="en-GB" sz="2800" spc="-1" strike="noStrike">
                <a:latin typeface="Arial"/>
              </a:rPr>
              <a:t>Second Outline Level</a:t>
            </a:r>
            <a:endParaRPr b="0" lang="en-GB" sz="2800" spc="-1" strike="noStrike">
              <a:latin typeface="Arial"/>
            </a:endParaRPr>
          </a:p>
          <a:p>
            <a:pPr lvl="2" marL="1296000" indent="-288000">
              <a:spcBef>
                <a:spcPts val="850"/>
              </a:spcBef>
              <a:buClr>
                <a:srgbClr val="000000"/>
              </a:buClr>
              <a:buSzPct val="45000"/>
              <a:buFont typeface="Wingdings" charset="2"/>
              <a:buChar char=""/>
            </a:pPr>
            <a:r>
              <a:rPr b="0" lang="en-GB" sz="2400" spc="-1" strike="noStrike">
                <a:latin typeface="Arial"/>
              </a:rPr>
              <a:t>Third Outline Level</a:t>
            </a:r>
            <a:endParaRPr b="0" lang="en-GB" sz="2400" spc="-1" strike="noStrike">
              <a:latin typeface="Arial"/>
            </a:endParaRPr>
          </a:p>
          <a:p>
            <a:pPr lvl="3" marL="1728000" indent="-216000">
              <a:spcBef>
                <a:spcPts val="567"/>
              </a:spcBef>
              <a:buClr>
                <a:srgbClr val="000000"/>
              </a:buClr>
              <a:buSzPct val="75000"/>
              <a:buFont typeface="Symbol" charset="2"/>
              <a:buChar char=""/>
            </a:pPr>
            <a:r>
              <a:rPr b="0" lang="en-GB" sz="2000" spc="-1" strike="noStrike">
                <a:latin typeface="Arial"/>
              </a:rPr>
              <a:t>Fourth Outline Level</a:t>
            </a:r>
            <a:endParaRPr b="0" lang="en-GB" sz="2000" spc="-1" strike="noStrike">
              <a:latin typeface="Arial"/>
            </a:endParaRPr>
          </a:p>
          <a:p>
            <a:pPr lvl="4" marL="2160000" indent="-216000">
              <a:spcBef>
                <a:spcPts val="283"/>
              </a:spcBef>
              <a:buClr>
                <a:srgbClr val="000000"/>
              </a:buClr>
              <a:buSzPct val="45000"/>
              <a:buFont typeface="Wingdings" charset="2"/>
              <a:buChar char=""/>
            </a:pPr>
            <a:r>
              <a:rPr b="0" lang="en-GB" sz="2000" spc="-1" strike="noStrike">
                <a:latin typeface="Arial"/>
              </a:rPr>
              <a:t>Fifth Outline Level</a:t>
            </a:r>
            <a:endParaRPr b="0" lang="en-GB" sz="2000" spc="-1" strike="noStrike">
              <a:latin typeface="Arial"/>
            </a:endParaRPr>
          </a:p>
          <a:p>
            <a:pPr lvl="5" marL="2592000" indent="-216000">
              <a:spcBef>
                <a:spcPts val="283"/>
              </a:spcBef>
              <a:buClr>
                <a:srgbClr val="000000"/>
              </a:buClr>
              <a:buSzPct val="45000"/>
              <a:buFont typeface="Wingdings" charset="2"/>
              <a:buChar char=""/>
            </a:pPr>
            <a:r>
              <a:rPr b="0" lang="en-GB" sz="2000" spc="-1" strike="noStrike">
                <a:latin typeface="Arial"/>
              </a:rPr>
              <a:t>Sixth Outline Level</a:t>
            </a:r>
            <a:endParaRPr b="0" lang="en-GB" sz="2000" spc="-1" strike="noStrike">
              <a:latin typeface="Arial"/>
            </a:endParaRPr>
          </a:p>
          <a:p>
            <a:pPr lvl="6" marL="3024000" indent="-216000">
              <a:spcBef>
                <a:spcPts val="283"/>
              </a:spcBef>
              <a:buClr>
                <a:srgbClr val="000000"/>
              </a:buClr>
              <a:buSzPct val="45000"/>
              <a:buFont typeface="Wingdings" charset="2"/>
              <a:buChar char=""/>
            </a:pPr>
            <a:r>
              <a:rPr b="0" lang="en-GB" sz="2000" spc="-1" strike="noStrike">
                <a:latin typeface="Arial"/>
              </a:rPr>
              <a:t>Seventh Outline Level</a:t>
            </a:r>
            <a:endParaRPr b="0" lang="en-GB"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Lst>
</p:sldMaster>
</file>

<file path=ppt/slides/_rels/slide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xml"/><Relationship Id="rId4" Type="http://schemas.openxmlformats.org/officeDocument/2006/relationships/notesSlide" Target="../notesSlides/notesSlide1.xml"/>
</Relationships>
</file>

<file path=ppt/slides/_rels/slide10.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jpeg"/><Relationship Id="rId3" Type="http://schemas.openxmlformats.org/officeDocument/2006/relationships/image" Target="../media/image15.jpeg"/><Relationship Id="rId4" Type="http://schemas.openxmlformats.org/officeDocument/2006/relationships/hyperlink" Target="https://www.earthlearningidea.com/Video/Geog2.html" TargetMode="External"/><Relationship Id="rId5" Type="http://schemas.openxmlformats.org/officeDocument/2006/relationships/slideLayout" Target="../slideLayouts/slideLayout49.xml"/><Relationship Id="rId6" Type="http://schemas.openxmlformats.org/officeDocument/2006/relationships/notesSlide" Target="../notesSlides/notesSlide10.xml"/>
</Relationships>
</file>

<file path=ppt/slides/_rels/slide11.xml.rels><?xml version="1.0" encoding="UTF-8"?>
<Relationships xmlns="http://schemas.openxmlformats.org/package/2006/relationships"><Relationship Id="rId1" Type="http://schemas.openxmlformats.org/officeDocument/2006/relationships/hyperlink" Target="https://www.earthlearningidea.com/Video/Geog3.html" TargetMode="External"/><Relationship Id="rId2" Type="http://schemas.openxmlformats.org/officeDocument/2006/relationships/image" Target="../media/image16.png"/><Relationship Id="rId3" Type="http://schemas.openxmlformats.org/officeDocument/2006/relationships/slideLayout" Target="../slideLayouts/slideLayout37.xml"/><Relationship Id="rId4" Type="http://schemas.openxmlformats.org/officeDocument/2006/relationships/notesSlide" Target="../notesSlides/notesSlide11.xml"/>
</Relationships>
</file>

<file path=ppt/slides/_rels/slide12.xml.rels><?xml version="1.0" encoding="UTF-8"?>
<Relationships xmlns="http://schemas.openxmlformats.org/package/2006/relationships"><Relationship Id="rId1" Type="http://schemas.openxmlformats.org/officeDocument/2006/relationships/hyperlink" Target="https://www.earthlearningidea.com/Video/Geog4.html" TargetMode="External"/><Relationship Id="rId2" Type="http://schemas.openxmlformats.org/officeDocument/2006/relationships/image" Target="../media/image17.png"/><Relationship Id="rId3" Type="http://schemas.openxmlformats.org/officeDocument/2006/relationships/slideLayout" Target="../slideLayouts/slideLayout37.xml"/><Relationship Id="rId4" Type="http://schemas.openxmlformats.org/officeDocument/2006/relationships/notesSlide" Target="../notesSlides/notesSlide12.xml"/>
</Relationships>
</file>

<file path=ppt/slides/_rels/slide13.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25.xml"/><Relationship Id="rId3" Type="http://schemas.openxmlformats.org/officeDocument/2006/relationships/notesSlide" Target="../notesSlides/notesSlide13.xml"/>
</Relationships>
</file>

<file path=ppt/slides/_rels/slide14.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image" Target="../media/image20.png"/><Relationship Id="rId3" Type="http://schemas.openxmlformats.org/officeDocument/2006/relationships/slideLayout" Target="../slideLayouts/slideLayout25.xml"/><Relationship Id="rId4"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hyperlink" Target="https://www.earthlearningidea.com/Video/Geog5a.html" TargetMode="External"/><Relationship Id="rId3" Type="http://schemas.openxmlformats.org/officeDocument/2006/relationships/slideLayout" Target="../slideLayouts/slideLayout37.xml"/><Relationship Id="rId4"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hyperlink" Target="https://www.earthlearningidea.com/Video/Geog6.html" TargetMode="External"/><Relationship Id="rId2" Type="http://schemas.openxmlformats.org/officeDocument/2006/relationships/image" Target="../media/image22.png"/><Relationship Id="rId3" Type="http://schemas.openxmlformats.org/officeDocument/2006/relationships/slideLayout" Target="../slideLayouts/slideLayout37.xml"/><Relationship Id="rId4"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hyperlink" Target="https://www.earthlearningidea.com/Video/Geog7a.html" TargetMode="External"/><Relationship Id="rId2" Type="http://schemas.openxmlformats.org/officeDocument/2006/relationships/image" Target="../media/image23.png"/><Relationship Id="rId3" Type="http://schemas.openxmlformats.org/officeDocument/2006/relationships/slideLayout" Target="../slideLayouts/slideLayout37.xml"/><Relationship Id="rId4" Type="http://schemas.openxmlformats.org/officeDocument/2006/relationships/notesSlide" Target="../notesSlides/notesSlide17.xml"/>
</Relationships>
</file>

<file path=ppt/slides/_rels/slide18.xml.rels><?xml version="1.0" encoding="UTF-8"?>
<Relationships xmlns="http://schemas.openxmlformats.org/package/2006/relationships"><Relationship Id="rId1" Type="http://schemas.openxmlformats.org/officeDocument/2006/relationships/image" Target="../media/image24.png"/><Relationship Id="rId2" Type="http://schemas.openxmlformats.org/officeDocument/2006/relationships/slideLayout" Target="../slideLayouts/slideLayout37.xml"/><Relationship Id="rId3" Type="http://schemas.openxmlformats.org/officeDocument/2006/relationships/notesSlide" Target="../notesSlides/notesSlide18.xml"/>
</Relationships>
</file>

<file path=ppt/slides/_rels/slide19.xml.rels><?xml version="1.0" encoding="UTF-8"?>
<Relationships xmlns="http://schemas.openxmlformats.org/package/2006/relationships"><Relationship Id="rId1" Type="http://schemas.openxmlformats.org/officeDocument/2006/relationships/hyperlink" Target="https://www.earthlearningidea.com/Video/Geog8.html" TargetMode="External"/><Relationship Id="rId2" Type="http://schemas.openxmlformats.org/officeDocument/2006/relationships/image" Target="../media/image25.png"/><Relationship Id="rId3" Type="http://schemas.openxmlformats.org/officeDocument/2006/relationships/slideLayout" Target="../slideLayouts/slideLayout37.xml"/><Relationship Id="rId4"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hyperlink" Target="https://www.earthlearningidea.com/Video/Geog9.html" TargetMode="External"/><Relationship Id="rId2" Type="http://schemas.openxmlformats.org/officeDocument/2006/relationships/image" Target="../media/image26.png"/><Relationship Id="rId3" Type="http://schemas.openxmlformats.org/officeDocument/2006/relationships/slideLayout" Target="../slideLayouts/slideLayout37.xml"/><Relationship Id="rId4" Type="http://schemas.openxmlformats.org/officeDocument/2006/relationships/notesSlide" Target="../notesSlides/notesSlide20.xml"/>
</Relationships>
</file>

<file path=ppt/slides/_rels/slide21.xml.rels><?xml version="1.0" encoding="UTF-8"?>
<Relationships xmlns="http://schemas.openxmlformats.org/package/2006/relationships"><Relationship Id="rId1" Type="http://schemas.openxmlformats.org/officeDocument/2006/relationships/image" Target="../media/image27.png"/><Relationship Id="rId2" Type="http://schemas.openxmlformats.org/officeDocument/2006/relationships/slideLayout" Target="../slideLayouts/slideLayout61.xml"/><Relationship Id="rId3" Type="http://schemas.openxmlformats.org/officeDocument/2006/relationships/notesSlide" Target="../notesSlides/notesSlide21.xml"/>
</Relationships>
</file>

<file path=ppt/slides/_rels/slide22.xml.rels><?xml version="1.0" encoding="UTF-8"?>
<Relationships xmlns="http://schemas.openxmlformats.org/package/2006/relationships"><Relationship Id="rId1" Type="http://schemas.openxmlformats.org/officeDocument/2006/relationships/hyperlink" Target="https://www.earthlearningidea.com/Video/Geog10.html" TargetMode="External"/><Relationship Id="rId2" Type="http://schemas.openxmlformats.org/officeDocument/2006/relationships/image" Target="../media/image28.png"/><Relationship Id="rId3" Type="http://schemas.openxmlformats.org/officeDocument/2006/relationships/slideLayout" Target="../slideLayouts/slideLayout61.xml"/><Relationship Id="rId4" Type="http://schemas.openxmlformats.org/officeDocument/2006/relationships/notesSlide" Target="../notesSlides/notesSlide22.xml"/>
</Relationships>
</file>

<file path=ppt/slides/_rels/slide23.xml.rels><?xml version="1.0" encoding="UTF-8"?>
<Relationships xmlns="http://schemas.openxmlformats.org/package/2006/relationships"><Relationship Id="rId1" Type="http://schemas.openxmlformats.org/officeDocument/2006/relationships/image" Target="../media/image29.png"/><Relationship Id="rId2" Type="http://schemas.openxmlformats.org/officeDocument/2006/relationships/hyperlink" Target="https://www.earthlearningidea.com/Video/Geog11a.html" TargetMode="External"/><Relationship Id="rId3" Type="http://schemas.openxmlformats.org/officeDocument/2006/relationships/slideLayout" Target="../slideLayouts/slideLayout61.xml"/><Relationship Id="rId4" Type="http://schemas.openxmlformats.org/officeDocument/2006/relationships/notesSlide" Target="../notesSlides/notesSlide23.xml"/>
</Relationships>
</file>

<file path=ppt/slides/_rels/slide24.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image" Target="../media/image31.png"/><Relationship Id="rId3" Type="http://schemas.openxmlformats.org/officeDocument/2006/relationships/slideLayout" Target="../slideLayouts/slideLayout73.xml"/><Relationship Id="rId4" Type="http://schemas.openxmlformats.org/officeDocument/2006/relationships/notesSlide" Target="../notesSlides/notesSlide25.xml"/>
</Relationships>
</file>

<file path=ppt/slides/_rels/slide3.xml.rels><?xml version="1.0" encoding="UTF-8"?>
<Relationships xmlns="http://schemas.openxmlformats.org/package/2006/relationships"><Relationship Id="rId1" Type="http://schemas.openxmlformats.org/officeDocument/2006/relationships/hyperlink" Target="https://www.earthlearningidea.com/" TargetMode="External"/><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hyperlink" Target="https://www.earthlearningidea.com/Video/CASE.html" TargetMode="External"/><Relationship Id="rId2" Type="http://schemas.openxmlformats.org/officeDocument/2006/relationships/hyperlink" Target="https://www.earthlearningidea.com/Video/Atmosphere_ocean.html" TargetMode="External"/><Relationship Id="rId3" Type="http://schemas.openxmlformats.org/officeDocument/2006/relationships/slideLayout" Target="../slideLayouts/slideLayout25.xml"/><Relationship Id="rId4" Type="http://schemas.openxmlformats.org/officeDocument/2006/relationships/notesSlide" Target="../notesSlides/notesSlide4.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Relationship Id="rId3" Type="http://schemas.openxmlformats.org/officeDocument/2006/relationships/notesSlide" Target="../notesSlides/notesSlide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6.xml"/>
</Relationships>
</file>

<file path=ppt/slides/_rels/slide7.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hyperlink" Target="https://www.earthlearningidea.com/Video/Geog0.html" TargetMode="External"/><Relationship Id="rId3" Type="http://schemas.openxmlformats.org/officeDocument/2006/relationships/slideLayout" Target="../slideLayouts/slideLayout37.xml"/><Relationship Id="rId4" Type="http://schemas.openxmlformats.org/officeDocument/2006/relationships/notesSlide" Target="../notesSlides/notesSlide7.xml"/>
</Relationships>
</file>

<file path=ppt/slides/_rels/slide8.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hyperlink" Target="https://www.earthlearningidea.com/Video/Geog1.html" TargetMode="External"/><Relationship Id="rId3" Type="http://schemas.openxmlformats.org/officeDocument/2006/relationships/slideLayout" Target="../slideLayouts/slideLayout13.xml"/><Relationship Id="rId4" Type="http://schemas.openxmlformats.org/officeDocument/2006/relationships/notesSlide" Target="../notesSlides/notesSlide8.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5" name="CustomShape 1"/>
          <p:cNvSpPr/>
          <p:nvPr/>
        </p:nvSpPr>
        <p:spPr>
          <a:xfrm>
            <a:off x="539640" y="144000"/>
            <a:ext cx="8300160" cy="16095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4000" spc="-1" strike="noStrike">
                <a:solidFill>
                  <a:srgbClr val="000000"/>
                </a:solidFill>
                <a:latin typeface="Arial"/>
                <a:ea typeface="DejaVu Sans"/>
              </a:rPr>
              <a:t>Earth’s surface activity</a:t>
            </a:r>
            <a:endParaRPr b="0" lang="en-GB" sz="4000" spc="-1" strike="noStrike">
              <a:latin typeface="Arial"/>
            </a:endParaRPr>
          </a:p>
          <a:p>
            <a:pPr algn="ctr">
              <a:lnSpc>
                <a:spcPct val="100000"/>
              </a:lnSpc>
            </a:pPr>
            <a:r>
              <a:rPr b="1" lang="en-US" sz="3200" spc="-1" strike="noStrike">
                <a:solidFill>
                  <a:srgbClr val="000000"/>
                </a:solidFill>
                <a:latin typeface="Arial"/>
                <a:ea typeface="DejaVu Sans"/>
              </a:rPr>
              <a:t>- quick to very, very slow</a:t>
            </a:r>
            <a:r>
              <a:rPr b="1" lang="en-US" sz="4000" spc="-1" strike="noStrike">
                <a:solidFill>
                  <a:srgbClr val="000000"/>
                </a:solidFill>
                <a:latin typeface="Arial"/>
                <a:ea typeface="DejaVu Sans"/>
              </a:rPr>
              <a:t> </a:t>
            </a:r>
            <a:endParaRPr b="0" lang="en-GB" sz="4000" spc="-1" strike="noStrike">
              <a:latin typeface="Arial"/>
            </a:endParaRPr>
          </a:p>
        </p:txBody>
      </p:sp>
      <p:pic>
        <p:nvPicPr>
          <p:cNvPr id="306" name="Picture 4" descr=""/>
          <p:cNvPicPr/>
          <p:nvPr/>
        </p:nvPicPr>
        <p:blipFill>
          <a:blip r:embed="rId1"/>
          <a:srcRect l="54913" t="11314" r="8535" b="78775"/>
          <a:stretch/>
        </p:blipFill>
        <p:spPr>
          <a:xfrm>
            <a:off x="393840" y="6048360"/>
            <a:ext cx="8760960" cy="807480"/>
          </a:xfrm>
          <a:prstGeom prst="rect">
            <a:avLst/>
          </a:prstGeom>
          <a:ln>
            <a:noFill/>
          </a:ln>
        </p:spPr>
      </p:pic>
      <p:sp>
        <p:nvSpPr>
          <p:cNvPr id="307" name="CustomShape 2"/>
          <p:cNvSpPr/>
          <p:nvPr/>
        </p:nvSpPr>
        <p:spPr>
          <a:xfrm>
            <a:off x="539640" y="5544000"/>
            <a:ext cx="8422920" cy="3942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1000" spc="-1" strike="noStrike">
                <a:solidFill>
                  <a:srgbClr val="000000"/>
                </a:solidFill>
                <a:latin typeface="Arial"/>
                <a:ea typeface="DejaVu Sans"/>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endParaRPr b="0" lang="en-GB" sz="1000" spc="-1" strike="noStrike">
              <a:latin typeface="Arial"/>
            </a:endParaRPr>
          </a:p>
        </p:txBody>
      </p:sp>
      <p:pic>
        <p:nvPicPr>
          <p:cNvPr id="308" name="" descr=""/>
          <p:cNvPicPr/>
          <p:nvPr/>
        </p:nvPicPr>
        <p:blipFill>
          <a:blip r:embed="rId2"/>
          <a:stretch/>
        </p:blipFill>
        <p:spPr>
          <a:xfrm>
            <a:off x="1584000" y="1656000"/>
            <a:ext cx="4209480" cy="3730680"/>
          </a:xfrm>
          <a:prstGeom prst="rect">
            <a:avLst/>
          </a:prstGeom>
          <a:ln>
            <a:noFill/>
          </a:ln>
        </p:spPr>
      </p:pic>
      <p:sp>
        <p:nvSpPr>
          <p:cNvPr id="309" name="CustomShape 3"/>
          <p:cNvSpPr/>
          <p:nvPr/>
        </p:nvSpPr>
        <p:spPr>
          <a:xfrm>
            <a:off x="6120000" y="2592000"/>
            <a:ext cx="2590200" cy="1564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600" spc="-1" strike="noStrike">
                <a:solidFill>
                  <a:srgbClr val="000000"/>
                </a:solidFill>
                <a:latin typeface="Arial"/>
                <a:ea typeface="DejaVu Sans"/>
              </a:rPr>
              <a:t>Geography video workshop </a:t>
            </a:r>
            <a:endParaRPr b="0" lang="en-GB" sz="2600" spc="-1" strike="noStrike">
              <a:latin typeface="Arial"/>
            </a:endParaRPr>
          </a:p>
          <a:p>
            <a:pPr>
              <a:lnSpc>
                <a:spcPct val="100000"/>
              </a:lnSpc>
            </a:pPr>
            <a:r>
              <a:rPr b="1" lang="en-GB" sz="2600" spc="-1" strike="noStrike">
                <a:solidFill>
                  <a:srgbClr val="000000"/>
                </a:solidFill>
                <a:latin typeface="Arial"/>
                <a:ea typeface="DejaVu Sans"/>
              </a:rPr>
              <a:t>for ages 11 - 14</a:t>
            </a:r>
            <a:endParaRPr b="0" lang="en-GB" sz="2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33" name="Picture 4_6" descr=""/>
          <p:cNvPicPr/>
          <p:nvPr/>
        </p:nvPicPr>
        <p:blipFill>
          <a:blip r:embed="rId1"/>
          <a:srcRect l="54868" t="11314" r="8530" b="78691"/>
          <a:stretch/>
        </p:blipFill>
        <p:spPr>
          <a:xfrm>
            <a:off x="318600" y="6048360"/>
            <a:ext cx="8845560" cy="803160"/>
          </a:xfrm>
          <a:prstGeom prst="rect">
            <a:avLst/>
          </a:prstGeom>
          <a:ln>
            <a:noFill/>
          </a:ln>
        </p:spPr>
      </p:pic>
      <p:sp>
        <p:nvSpPr>
          <p:cNvPr id="334" name="CustomShape 1"/>
          <p:cNvSpPr/>
          <p:nvPr/>
        </p:nvSpPr>
        <p:spPr>
          <a:xfrm>
            <a:off x="1944000" y="1080000"/>
            <a:ext cx="5398200" cy="36396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1" lang="en-GB" sz="1800" spc="-1" strike="noStrike">
                <a:solidFill>
                  <a:srgbClr val="000000"/>
                </a:solidFill>
                <a:latin typeface="Arial"/>
                <a:ea typeface="DejaVu Sans"/>
              </a:rPr>
              <a:t>Circus activity 2: Will my rock hold water?</a:t>
            </a:r>
            <a:endParaRPr b="0" lang="en-GB" sz="1800" spc="-1" strike="noStrike">
              <a:latin typeface="Arial"/>
            </a:endParaRPr>
          </a:p>
        </p:txBody>
      </p:sp>
      <p:pic>
        <p:nvPicPr>
          <p:cNvPr id="335" name="Picture 4_1" descr=""/>
          <p:cNvPicPr/>
          <p:nvPr/>
        </p:nvPicPr>
        <p:blipFill>
          <a:blip r:embed="rId2"/>
          <a:srcRect l="0" t="6783" r="0" b="0"/>
          <a:stretch/>
        </p:blipFill>
        <p:spPr>
          <a:xfrm>
            <a:off x="1008000" y="1603440"/>
            <a:ext cx="3521880" cy="3146760"/>
          </a:xfrm>
          <a:prstGeom prst="rect">
            <a:avLst/>
          </a:prstGeom>
          <a:ln>
            <a:solidFill>
              <a:schemeClr val="tx1"/>
            </a:solidFill>
          </a:ln>
        </p:spPr>
      </p:pic>
      <p:pic>
        <p:nvPicPr>
          <p:cNvPr id="336" name="Picture 3_2" descr=""/>
          <p:cNvPicPr/>
          <p:nvPr/>
        </p:nvPicPr>
        <p:blipFill>
          <a:blip r:embed="rId3"/>
          <a:stretch/>
        </p:blipFill>
        <p:spPr>
          <a:xfrm>
            <a:off x="5112000" y="1584000"/>
            <a:ext cx="3089880" cy="3161880"/>
          </a:xfrm>
          <a:prstGeom prst="rect">
            <a:avLst/>
          </a:prstGeom>
          <a:ln>
            <a:solidFill>
              <a:schemeClr val="tx1"/>
            </a:solidFill>
          </a:ln>
        </p:spPr>
      </p:pic>
      <p:sp>
        <p:nvSpPr>
          <p:cNvPr id="337" name="CustomShape 2"/>
          <p:cNvSpPr/>
          <p:nvPr/>
        </p:nvSpPr>
        <p:spPr>
          <a:xfrm>
            <a:off x="1080000" y="4320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38" name="CustomShape 3"/>
          <p:cNvSpPr/>
          <p:nvPr/>
        </p:nvSpPr>
        <p:spPr>
          <a:xfrm>
            <a:off x="1080000" y="5251680"/>
            <a:ext cx="733572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4"/>
              </a:rPr>
              <a:t>https://www.earthlearningidea.com/Video/Geog2.html</a:t>
            </a:r>
            <a:r>
              <a:rPr b="0" lang="en-GB" sz="1800" spc="-1" strike="noStrike">
                <a:solidFill>
                  <a:srgbClr val="000000"/>
                </a:solidFill>
                <a:latin typeface="Arial"/>
                <a:ea typeface="DejaVu Sans"/>
              </a:rPr>
              <a:t> hyperlink</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9" name="CustomShape 1"/>
          <p:cNvSpPr/>
          <p:nvPr/>
        </p:nvSpPr>
        <p:spPr>
          <a:xfrm>
            <a:off x="1080000" y="22608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40" name="CustomShape 2"/>
          <p:cNvSpPr/>
          <p:nvPr/>
        </p:nvSpPr>
        <p:spPr>
          <a:xfrm>
            <a:off x="1872000" y="877680"/>
            <a:ext cx="5110200" cy="3445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DejaVu Sans"/>
              </a:rPr>
              <a:t>Circus activity 3: Ice power</a:t>
            </a:r>
            <a:endParaRPr b="0" lang="en-GB" sz="1800" spc="-1" strike="noStrike">
              <a:latin typeface="Arial"/>
            </a:endParaRPr>
          </a:p>
        </p:txBody>
      </p:sp>
      <p:sp>
        <p:nvSpPr>
          <p:cNvPr id="341" name="CustomShape 3"/>
          <p:cNvSpPr/>
          <p:nvPr/>
        </p:nvSpPr>
        <p:spPr>
          <a:xfrm>
            <a:off x="870480" y="5611680"/>
            <a:ext cx="733572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1"/>
              </a:rPr>
              <a:t>https://www.earthlearningidea.com/Video/Geog3.html</a:t>
            </a:r>
            <a:r>
              <a:rPr b="0" lang="en-GB" sz="1800" spc="-1" strike="noStrike">
                <a:solidFill>
                  <a:srgbClr val="000000"/>
                </a:solidFill>
                <a:latin typeface="Arial"/>
                <a:ea typeface="DejaVu Sans"/>
              </a:rPr>
              <a:t> hyperlink</a:t>
            </a:r>
            <a:endParaRPr b="0" lang="en-GB" sz="1800" spc="-1" strike="noStrike">
              <a:latin typeface="Arial"/>
            </a:endParaRPr>
          </a:p>
        </p:txBody>
      </p:sp>
      <p:pic>
        <p:nvPicPr>
          <p:cNvPr id="342" name="" descr=""/>
          <p:cNvPicPr/>
          <p:nvPr/>
        </p:nvPicPr>
        <p:blipFill>
          <a:blip r:embed="rId2"/>
          <a:stretch/>
        </p:blipFill>
        <p:spPr>
          <a:xfrm>
            <a:off x="1804320" y="1674000"/>
            <a:ext cx="5484240" cy="3655440"/>
          </a:xfrm>
          <a:prstGeom prst="rect">
            <a:avLst/>
          </a:prstGeom>
          <a:ln>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3" name="CustomShape 1"/>
          <p:cNvSpPr/>
          <p:nvPr/>
        </p:nvSpPr>
        <p:spPr>
          <a:xfrm>
            <a:off x="1296000" y="3600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44" name="CustomShape 2"/>
          <p:cNvSpPr/>
          <p:nvPr/>
        </p:nvSpPr>
        <p:spPr>
          <a:xfrm>
            <a:off x="1584000" y="1165680"/>
            <a:ext cx="5974200" cy="6004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DejaVu Sans"/>
              </a:rPr>
              <a:t>Circus activity 4: Rock, rattle and roll - erosion</a:t>
            </a:r>
            <a:endParaRPr b="0" lang="en-GB" sz="1800" spc="-1" strike="noStrike">
              <a:latin typeface="Arial"/>
            </a:endParaRPr>
          </a:p>
        </p:txBody>
      </p:sp>
      <p:sp>
        <p:nvSpPr>
          <p:cNvPr id="345" name="CustomShape 3"/>
          <p:cNvSpPr/>
          <p:nvPr/>
        </p:nvSpPr>
        <p:spPr>
          <a:xfrm>
            <a:off x="864000" y="5976000"/>
            <a:ext cx="733572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1"/>
              </a:rPr>
              <a:t>https://www.earthlearningidea.com/Video/Geog4.html</a:t>
            </a:r>
            <a:r>
              <a:rPr b="0" lang="en-GB" sz="1800" spc="-1" strike="noStrike">
                <a:solidFill>
                  <a:srgbClr val="000000"/>
                </a:solidFill>
                <a:latin typeface="Arial"/>
                <a:ea typeface="DejaVu Sans"/>
              </a:rPr>
              <a:t> hyperlink</a:t>
            </a:r>
            <a:endParaRPr b="0" lang="en-GB" sz="1800" spc="-1" strike="noStrike">
              <a:latin typeface="Arial"/>
            </a:endParaRPr>
          </a:p>
        </p:txBody>
      </p:sp>
      <p:pic>
        <p:nvPicPr>
          <p:cNvPr id="346" name="" descr=""/>
          <p:cNvPicPr/>
          <p:nvPr/>
        </p:nvPicPr>
        <p:blipFill>
          <a:blip r:embed="rId2"/>
          <a:stretch/>
        </p:blipFill>
        <p:spPr>
          <a:xfrm>
            <a:off x="1564560" y="1771200"/>
            <a:ext cx="5993640" cy="3987000"/>
          </a:xfrm>
          <a:prstGeom prst="rect">
            <a:avLst/>
          </a:prstGeom>
          <a:ln>
            <a:noFill/>
          </a:ln>
        </p:spPr>
      </p:pic>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7" name="CustomShape 1"/>
          <p:cNvSpPr/>
          <p:nvPr/>
        </p:nvSpPr>
        <p:spPr>
          <a:xfrm>
            <a:off x="5791320" y="1484640"/>
            <a:ext cx="3350520" cy="159804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en-GB" sz="2400" spc="-1" strike="noStrike">
                <a:solidFill>
                  <a:srgbClr val="0c2b3c"/>
                </a:solidFill>
                <a:latin typeface="Arial"/>
                <a:ea typeface="DejaVu Sans"/>
              </a:rPr>
              <a:t>Erosion – investigating the resistance of rock samples</a:t>
            </a:r>
            <a:endParaRPr b="0" lang="en-GB" sz="2400" spc="-1" strike="noStrike">
              <a:latin typeface="Arial"/>
            </a:endParaRPr>
          </a:p>
        </p:txBody>
      </p:sp>
      <p:sp>
        <p:nvSpPr>
          <p:cNvPr id="348" name="CustomShape 2"/>
          <p:cNvSpPr/>
          <p:nvPr/>
        </p:nvSpPr>
        <p:spPr>
          <a:xfrm>
            <a:off x="5868000" y="3357000"/>
            <a:ext cx="2893320" cy="2097720"/>
          </a:xfrm>
          <a:prstGeom prst="rect">
            <a:avLst/>
          </a:prstGeom>
          <a:noFill/>
          <a:ln>
            <a:noFill/>
          </a:ln>
        </p:spPr>
        <p:style>
          <a:lnRef idx="0"/>
          <a:fillRef idx="0"/>
          <a:effectRef idx="0"/>
          <a:fontRef idx="minor"/>
        </p:style>
        <p:txBody>
          <a:bodyPr lIns="90000" rIns="90000" tIns="45000" bIns="45000">
            <a:spAutoFit/>
          </a:bodyPr>
          <a:p>
            <a:pPr algn="ctr">
              <a:lnSpc>
                <a:spcPct val="100000"/>
              </a:lnSpc>
              <a:spcBef>
                <a:spcPts val="1199"/>
              </a:spcBef>
            </a:pPr>
            <a:r>
              <a:rPr b="0" lang="en-GB" sz="1600" spc="-1" strike="noStrike">
                <a:solidFill>
                  <a:srgbClr val="000000"/>
                </a:solidFill>
                <a:latin typeface="Arial"/>
                <a:ea typeface="DejaVu Sans"/>
              </a:rPr>
              <a:t>This area formed of four different rock types has a straight coastline and a flat surface.</a:t>
            </a:r>
            <a:endParaRPr b="0" lang="en-GB" sz="1600" spc="-1" strike="noStrike">
              <a:latin typeface="Arial"/>
            </a:endParaRPr>
          </a:p>
          <a:p>
            <a:pPr algn="ctr">
              <a:lnSpc>
                <a:spcPct val="100000"/>
              </a:lnSpc>
              <a:spcBef>
                <a:spcPts val="1199"/>
              </a:spcBef>
            </a:pPr>
            <a:r>
              <a:rPr b="0" lang="en-GB" sz="1600" spc="-1" strike="noStrike">
                <a:solidFill>
                  <a:srgbClr val="000000"/>
                </a:solidFill>
                <a:latin typeface="Arial"/>
                <a:ea typeface="DejaVu Sans"/>
              </a:rPr>
              <a:t>What will it look like in   10,000 years ?</a:t>
            </a:r>
            <a:endParaRPr b="0" lang="en-GB" sz="1600" spc="-1" strike="noStrike">
              <a:latin typeface="Arial"/>
            </a:endParaRPr>
          </a:p>
          <a:p>
            <a:pPr algn="ctr">
              <a:lnSpc>
                <a:spcPct val="100000"/>
              </a:lnSpc>
              <a:spcBef>
                <a:spcPts val="1199"/>
              </a:spcBef>
            </a:pPr>
            <a:r>
              <a:rPr b="0" i="1" lang="en-GB" sz="1600" spc="-1" strike="noStrike">
                <a:solidFill>
                  <a:srgbClr val="000000"/>
                </a:solidFill>
                <a:latin typeface="Arial"/>
                <a:ea typeface="DejaVu Sans"/>
              </a:rPr>
              <a:t>Next slide shows the answer</a:t>
            </a:r>
            <a:endParaRPr b="0" lang="en-GB" sz="1600" spc="-1" strike="noStrike">
              <a:latin typeface="Arial"/>
            </a:endParaRPr>
          </a:p>
        </p:txBody>
      </p:sp>
      <p:pic>
        <p:nvPicPr>
          <p:cNvPr id="349" name="Picture 1_1" descr=""/>
          <p:cNvPicPr/>
          <p:nvPr/>
        </p:nvPicPr>
        <p:blipFill>
          <a:blip r:embed="rId1"/>
          <a:srcRect l="5734" t="18646" r="52124" b="7395"/>
          <a:stretch/>
        </p:blipFill>
        <p:spPr>
          <a:xfrm>
            <a:off x="611640" y="1412640"/>
            <a:ext cx="5182560" cy="5116680"/>
          </a:xfrm>
          <a:prstGeom prst="rect">
            <a:avLst/>
          </a:prstGeom>
          <a:ln>
            <a:solidFill>
              <a:schemeClr val="tx1"/>
            </a:solidFill>
          </a:ln>
        </p:spPr>
      </p:pic>
      <p:sp>
        <p:nvSpPr>
          <p:cNvPr id="350" name="CustomShape 3"/>
          <p:cNvSpPr/>
          <p:nvPr/>
        </p:nvSpPr>
        <p:spPr>
          <a:xfrm>
            <a:off x="1080360" y="50616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1" name="CustomShape 1"/>
          <p:cNvSpPr/>
          <p:nvPr/>
        </p:nvSpPr>
        <p:spPr>
          <a:xfrm>
            <a:off x="5791320" y="1484640"/>
            <a:ext cx="3350520" cy="1598040"/>
          </a:xfrm>
          <a:prstGeom prst="rect">
            <a:avLst/>
          </a:prstGeom>
          <a:noFill/>
          <a:ln>
            <a:noFill/>
          </a:ln>
        </p:spPr>
        <p:style>
          <a:lnRef idx="0"/>
          <a:fillRef idx="0"/>
          <a:effectRef idx="0"/>
          <a:fontRef idx="minor"/>
        </p:style>
        <p:txBody>
          <a:bodyPr lIns="90000" rIns="90000" tIns="45000" bIns="45000" anchor="ctr">
            <a:noAutofit/>
          </a:bodyPr>
          <a:p>
            <a:pPr algn="ctr">
              <a:lnSpc>
                <a:spcPct val="100000"/>
              </a:lnSpc>
            </a:pPr>
            <a:r>
              <a:rPr b="1" lang="en-GB" sz="2400" spc="-1" strike="noStrike">
                <a:solidFill>
                  <a:srgbClr val="0c2b3c"/>
                </a:solidFill>
                <a:latin typeface="Arial"/>
                <a:ea typeface="DejaVu Sans"/>
              </a:rPr>
              <a:t>Erosion – investigating the resistance of rock samples</a:t>
            </a:r>
            <a:endParaRPr b="0" lang="en-GB" sz="2400" spc="-1" strike="noStrike">
              <a:latin typeface="Arial"/>
            </a:endParaRPr>
          </a:p>
        </p:txBody>
      </p:sp>
      <p:sp>
        <p:nvSpPr>
          <p:cNvPr id="352" name="CustomShape 2"/>
          <p:cNvSpPr/>
          <p:nvPr/>
        </p:nvSpPr>
        <p:spPr>
          <a:xfrm>
            <a:off x="5961240" y="3436560"/>
            <a:ext cx="2893320" cy="1458720"/>
          </a:xfrm>
          <a:prstGeom prst="rect">
            <a:avLst/>
          </a:prstGeom>
          <a:noFill/>
          <a:ln>
            <a:noFill/>
          </a:ln>
        </p:spPr>
        <p:style>
          <a:lnRef idx="0"/>
          <a:fillRef idx="0"/>
          <a:effectRef idx="0"/>
          <a:fontRef idx="minor"/>
        </p:style>
        <p:txBody>
          <a:bodyPr lIns="90000" rIns="90000" tIns="45000" bIns="45000">
            <a:spAutoFit/>
          </a:bodyPr>
          <a:p>
            <a:pPr marL="268200" indent="-266040">
              <a:lnSpc>
                <a:spcPct val="100000"/>
              </a:lnSpc>
              <a:spcBef>
                <a:spcPts val="1199"/>
              </a:spcBef>
              <a:buClr>
                <a:srgbClr val="000000"/>
              </a:buClr>
              <a:buFont typeface="Arial"/>
              <a:buChar char="•"/>
            </a:pPr>
            <a:r>
              <a:rPr b="0" lang="en-GB" sz="1600" spc="-1" strike="noStrike">
                <a:solidFill>
                  <a:srgbClr val="000000"/>
                </a:solidFill>
                <a:latin typeface="Arial"/>
                <a:ea typeface="DejaVu Sans"/>
              </a:rPr>
              <a:t>Which rocks form headlands, hills? Which form bays, valleys?</a:t>
            </a:r>
            <a:endParaRPr b="0" lang="en-GB" sz="1600" spc="-1" strike="noStrike">
              <a:latin typeface="Arial"/>
            </a:endParaRPr>
          </a:p>
          <a:p>
            <a:pPr marL="268200" indent="-266040">
              <a:lnSpc>
                <a:spcPct val="100000"/>
              </a:lnSpc>
              <a:spcBef>
                <a:spcPts val="1199"/>
              </a:spcBef>
              <a:buClr>
                <a:srgbClr val="000000"/>
              </a:buClr>
              <a:buFont typeface="Arial"/>
              <a:buChar char="•"/>
            </a:pPr>
            <a:r>
              <a:rPr b="0" lang="en-GB" sz="1600" spc="-1" strike="noStrike">
                <a:solidFill>
                  <a:srgbClr val="000000"/>
                </a:solidFill>
                <a:latin typeface="Arial"/>
                <a:ea typeface="DejaVu Sans"/>
              </a:rPr>
              <a:t>What does it mean when you walk uphill?</a:t>
            </a:r>
            <a:endParaRPr b="0" lang="en-GB" sz="1600" spc="-1" strike="noStrike">
              <a:latin typeface="Arial"/>
            </a:endParaRPr>
          </a:p>
        </p:txBody>
      </p:sp>
      <p:pic>
        <p:nvPicPr>
          <p:cNvPr id="353" name="Picture 1_2" descr=""/>
          <p:cNvPicPr/>
          <p:nvPr/>
        </p:nvPicPr>
        <p:blipFill>
          <a:blip r:embed="rId1"/>
          <a:srcRect l="5734" t="18646" r="52124" b="7395"/>
          <a:stretch/>
        </p:blipFill>
        <p:spPr>
          <a:xfrm>
            <a:off x="625320" y="1385640"/>
            <a:ext cx="5182560" cy="5116680"/>
          </a:xfrm>
          <a:prstGeom prst="rect">
            <a:avLst/>
          </a:prstGeom>
          <a:ln>
            <a:solidFill>
              <a:schemeClr val="tx1"/>
            </a:solidFill>
          </a:ln>
        </p:spPr>
      </p:pic>
      <p:pic>
        <p:nvPicPr>
          <p:cNvPr id="354" name="Picture 3_1" descr=""/>
          <p:cNvPicPr/>
          <p:nvPr/>
        </p:nvPicPr>
        <p:blipFill>
          <a:blip r:embed="rId2"/>
          <a:srcRect l="6000" t="18646" r="52791" b="8581"/>
          <a:stretch/>
        </p:blipFill>
        <p:spPr>
          <a:xfrm>
            <a:off x="663120" y="1412640"/>
            <a:ext cx="5071320" cy="5038560"/>
          </a:xfrm>
          <a:prstGeom prst="rect">
            <a:avLst/>
          </a:prstGeom>
          <a:ln>
            <a:noFill/>
          </a:ln>
        </p:spPr>
      </p:pic>
      <p:sp>
        <p:nvSpPr>
          <p:cNvPr id="355" name="CustomShape 3"/>
          <p:cNvSpPr/>
          <p:nvPr/>
        </p:nvSpPr>
        <p:spPr>
          <a:xfrm>
            <a:off x="1008360" y="57816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56" name="CustomShape 1"/>
          <p:cNvSpPr/>
          <p:nvPr/>
        </p:nvSpPr>
        <p:spPr>
          <a:xfrm>
            <a:off x="1297440" y="1440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57" name="CustomShape 2"/>
          <p:cNvSpPr/>
          <p:nvPr/>
        </p:nvSpPr>
        <p:spPr>
          <a:xfrm>
            <a:off x="1585440" y="591120"/>
            <a:ext cx="5974200" cy="4165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DejaVu Sans"/>
              </a:rPr>
              <a:t>Circus activity 5: Flowing water – moving sand</a:t>
            </a:r>
            <a:endParaRPr b="0" lang="en-GB" sz="1800" spc="-1" strike="noStrike">
              <a:latin typeface="Arial"/>
            </a:endParaRPr>
          </a:p>
        </p:txBody>
      </p:sp>
      <p:sp>
        <p:nvSpPr>
          <p:cNvPr id="358" name="CustomShape 3"/>
          <p:cNvSpPr/>
          <p:nvPr/>
        </p:nvSpPr>
        <p:spPr>
          <a:xfrm>
            <a:off x="874440" y="6264000"/>
            <a:ext cx="7335720" cy="363600"/>
          </a:xfrm>
          <a:prstGeom prst="rect">
            <a:avLst/>
          </a:prstGeom>
          <a:noFill/>
          <a:ln>
            <a:noFill/>
          </a:ln>
        </p:spPr>
        <p:style>
          <a:lnRef idx="0"/>
          <a:fillRef idx="0"/>
          <a:effectRef idx="0"/>
          <a:fontRef idx="minor"/>
        </p:style>
      </p:sp>
      <p:pic>
        <p:nvPicPr>
          <p:cNvPr id="359" name="" descr=""/>
          <p:cNvPicPr/>
          <p:nvPr/>
        </p:nvPicPr>
        <p:blipFill>
          <a:blip r:embed="rId1"/>
          <a:stretch/>
        </p:blipFill>
        <p:spPr>
          <a:xfrm>
            <a:off x="1944000" y="1067400"/>
            <a:ext cx="5111640" cy="4980240"/>
          </a:xfrm>
          <a:prstGeom prst="rect">
            <a:avLst/>
          </a:prstGeom>
          <a:ln>
            <a:noFill/>
          </a:ln>
        </p:spPr>
      </p:pic>
      <p:sp>
        <p:nvSpPr>
          <p:cNvPr id="360" name="CustomShape 4"/>
          <p:cNvSpPr/>
          <p:nvPr/>
        </p:nvSpPr>
        <p:spPr>
          <a:xfrm>
            <a:off x="874440" y="6115320"/>
            <a:ext cx="776520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2"/>
              </a:rPr>
              <a:t>https://www.earthlearningidea.com/Video/Geog5a.html</a:t>
            </a:r>
            <a:r>
              <a:rPr b="0" lang="en-GB" sz="1800" spc="-1" strike="noStrike">
                <a:solidFill>
                  <a:srgbClr val="000000"/>
                </a:solidFill>
                <a:latin typeface="Arial"/>
                <a:ea typeface="DejaVu Sans"/>
              </a:rPr>
              <a:t> hyperlink</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1" name="CustomShape 1"/>
          <p:cNvSpPr/>
          <p:nvPr/>
        </p:nvSpPr>
        <p:spPr>
          <a:xfrm>
            <a:off x="1296000" y="2178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62" name="CustomShape 2"/>
          <p:cNvSpPr/>
          <p:nvPr/>
        </p:nvSpPr>
        <p:spPr>
          <a:xfrm>
            <a:off x="936000" y="720000"/>
            <a:ext cx="6982200" cy="6004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DejaVu Sans"/>
              </a:rPr>
              <a:t>Circus activity 6: Ice – grinding, gouging and depositing</a:t>
            </a:r>
            <a:endParaRPr b="0" lang="en-GB" sz="1800" spc="-1" strike="noStrike">
              <a:latin typeface="Arial"/>
            </a:endParaRPr>
          </a:p>
        </p:txBody>
      </p:sp>
      <p:sp>
        <p:nvSpPr>
          <p:cNvPr id="363" name="CustomShape 3"/>
          <p:cNvSpPr/>
          <p:nvPr/>
        </p:nvSpPr>
        <p:spPr>
          <a:xfrm>
            <a:off x="874440" y="6120000"/>
            <a:ext cx="733572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1"/>
              </a:rPr>
              <a:t>https://www.earthlearningidea.com/Video/Geog6.html</a:t>
            </a:r>
            <a:r>
              <a:rPr b="0" lang="en-GB" sz="1800" spc="-1" strike="noStrike">
                <a:solidFill>
                  <a:srgbClr val="000000"/>
                </a:solidFill>
                <a:latin typeface="Arial"/>
                <a:ea typeface="DejaVu Sans"/>
              </a:rPr>
              <a:t> hyperlink</a:t>
            </a:r>
            <a:endParaRPr b="0" lang="en-GB" sz="1800" spc="-1" strike="noStrike">
              <a:latin typeface="Arial"/>
            </a:endParaRPr>
          </a:p>
        </p:txBody>
      </p:sp>
      <p:pic>
        <p:nvPicPr>
          <p:cNvPr id="364" name="" descr=""/>
          <p:cNvPicPr/>
          <p:nvPr/>
        </p:nvPicPr>
        <p:blipFill>
          <a:blip r:embed="rId2"/>
          <a:stretch/>
        </p:blipFill>
        <p:spPr>
          <a:xfrm>
            <a:off x="1584000" y="1203120"/>
            <a:ext cx="5686200" cy="4699080"/>
          </a:xfrm>
          <a:prstGeom prst="rect">
            <a:avLst/>
          </a:prstGeom>
          <a:ln>
            <a:noFill/>
          </a:ln>
        </p:spPr>
      </p:pic>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65" name="CustomShape 1"/>
          <p:cNvSpPr/>
          <p:nvPr/>
        </p:nvSpPr>
        <p:spPr>
          <a:xfrm>
            <a:off x="1152000" y="3618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66" name="CustomShape 2"/>
          <p:cNvSpPr/>
          <p:nvPr/>
        </p:nvSpPr>
        <p:spPr>
          <a:xfrm>
            <a:off x="1224000" y="1152000"/>
            <a:ext cx="6982200" cy="6004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DejaVu Sans"/>
              </a:rPr>
              <a:t>Circus activity 7: The washing line of time</a:t>
            </a:r>
            <a:endParaRPr b="0" lang="en-GB" sz="1800" spc="-1" strike="noStrike">
              <a:latin typeface="Arial"/>
            </a:endParaRPr>
          </a:p>
        </p:txBody>
      </p:sp>
      <p:sp>
        <p:nvSpPr>
          <p:cNvPr id="367" name="CustomShape 3"/>
          <p:cNvSpPr/>
          <p:nvPr/>
        </p:nvSpPr>
        <p:spPr>
          <a:xfrm>
            <a:off x="1080000" y="5899320"/>
            <a:ext cx="7631640" cy="36432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1"/>
              </a:rPr>
              <a:t>https://www.earthlearningidea.com/Video/Geog7a.html</a:t>
            </a:r>
            <a:r>
              <a:rPr b="0" lang="en-GB" sz="1800" spc="-1" strike="noStrike">
                <a:solidFill>
                  <a:srgbClr val="000000"/>
                </a:solidFill>
                <a:latin typeface="Arial"/>
                <a:ea typeface="DejaVu Sans"/>
              </a:rPr>
              <a:t> hyperlink</a:t>
            </a:r>
            <a:endParaRPr b="0" lang="en-GB" sz="1800" spc="-1" strike="noStrike">
              <a:latin typeface="Arial"/>
            </a:endParaRPr>
          </a:p>
        </p:txBody>
      </p:sp>
      <p:pic>
        <p:nvPicPr>
          <p:cNvPr id="368" name="" descr=""/>
          <p:cNvPicPr/>
          <p:nvPr/>
        </p:nvPicPr>
        <p:blipFill>
          <a:blip r:embed="rId2"/>
          <a:stretch/>
        </p:blipFill>
        <p:spPr>
          <a:xfrm>
            <a:off x="1080000" y="1813680"/>
            <a:ext cx="7405560" cy="3296520"/>
          </a:xfrm>
          <a:prstGeom prst="rect">
            <a:avLst/>
          </a:prstGeom>
          <a:ln>
            <a:noFill/>
          </a:ln>
        </p:spPr>
      </p:pic>
      <p:sp>
        <p:nvSpPr>
          <p:cNvPr id="369" name="CustomShape 4"/>
          <p:cNvSpPr/>
          <p:nvPr/>
        </p:nvSpPr>
        <p:spPr>
          <a:xfrm>
            <a:off x="2088000" y="5155920"/>
            <a:ext cx="5448960" cy="3142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i="1" lang="en-GB" sz="1600" spc="-1" strike="noStrike">
                <a:solidFill>
                  <a:srgbClr val="000000"/>
                </a:solidFill>
                <a:latin typeface="arial"/>
                <a:ea typeface="DejaVu Sans"/>
              </a:rPr>
              <a:t>Images for the cards can be found in the workshop booklet</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0" name="CustomShape 1"/>
          <p:cNvSpPr/>
          <p:nvPr/>
        </p:nvSpPr>
        <p:spPr>
          <a:xfrm>
            <a:off x="1152000" y="2178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71" name="CustomShape 2"/>
          <p:cNvSpPr/>
          <p:nvPr/>
        </p:nvSpPr>
        <p:spPr>
          <a:xfrm>
            <a:off x="1224000" y="837720"/>
            <a:ext cx="6982200" cy="3844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DejaVu Sans"/>
              </a:rPr>
              <a:t>Circus activity 7: The washing line of time</a:t>
            </a:r>
            <a:endParaRPr b="0" lang="en-GB" sz="1800" spc="-1" strike="noStrike">
              <a:latin typeface="Arial"/>
            </a:endParaRPr>
          </a:p>
        </p:txBody>
      </p:sp>
      <p:pic>
        <p:nvPicPr>
          <p:cNvPr id="372" name="" descr=""/>
          <p:cNvPicPr/>
          <p:nvPr/>
        </p:nvPicPr>
        <p:blipFill>
          <a:blip r:embed="rId1"/>
          <a:stretch/>
        </p:blipFill>
        <p:spPr>
          <a:xfrm>
            <a:off x="1724760" y="1224000"/>
            <a:ext cx="5833440" cy="5254200"/>
          </a:xfrm>
          <a:prstGeom prst="rect">
            <a:avLst/>
          </a:prstGeom>
          <a:ln>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3" name="CustomShape 1"/>
          <p:cNvSpPr/>
          <p:nvPr/>
        </p:nvSpPr>
        <p:spPr>
          <a:xfrm>
            <a:off x="1152000" y="1458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74" name="CustomShape 2"/>
          <p:cNvSpPr/>
          <p:nvPr/>
        </p:nvSpPr>
        <p:spPr>
          <a:xfrm>
            <a:off x="1224000" y="648000"/>
            <a:ext cx="6982200" cy="60048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DejaVu Sans"/>
              </a:rPr>
              <a:t>Circus activity 8: How long does it take?</a:t>
            </a:r>
            <a:endParaRPr b="0" lang="en-GB" sz="1800" spc="-1" strike="noStrike">
              <a:latin typeface="Arial"/>
            </a:endParaRPr>
          </a:p>
          <a:p>
            <a:pPr algn="ctr">
              <a:lnSpc>
                <a:spcPct val="100000"/>
              </a:lnSpc>
            </a:pPr>
            <a:r>
              <a:rPr b="1" lang="en-GB" sz="1800" spc="-1" strike="noStrike">
                <a:solidFill>
                  <a:srgbClr val="000000"/>
                </a:solidFill>
                <a:latin typeface="arial"/>
                <a:ea typeface="DejaVu Sans"/>
              </a:rPr>
              <a:t>- quick to very, very, very slow</a:t>
            </a:r>
            <a:endParaRPr b="0" lang="en-GB" sz="1800" spc="-1" strike="noStrike">
              <a:latin typeface="Arial"/>
            </a:endParaRPr>
          </a:p>
        </p:txBody>
      </p:sp>
      <p:sp>
        <p:nvSpPr>
          <p:cNvPr id="375" name="CustomShape 3"/>
          <p:cNvSpPr/>
          <p:nvPr/>
        </p:nvSpPr>
        <p:spPr>
          <a:xfrm>
            <a:off x="1059480" y="6176880"/>
            <a:ext cx="733572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1"/>
              </a:rPr>
              <a:t>https://www.earthlearningidea.com/Video/Geog8.html</a:t>
            </a:r>
            <a:r>
              <a:rPr b="0" lang="en-GB" sz="1800" spc="-1" strike="noStrike">
                <a:solidFill>
                  <a:srgbClr val="000000"/>
                </a:solidFill>
                <a:latin typeface="Arial"/>
                <a:ea typeface="DejaVu Sans"/>
              </a:rPr>
              <a:t> hyperlink</a:t>
            </a:r>
            <a:endParaRPr b="0" lang="en-GB" sz="1800" spc="-1" strike="noStrike">
              <a:latin typeface="Arial"/>
            </a:endParaRPr>
          </a:p>
        </p:txBody>
      </p:sp>
      <p:pic>
        <p:nvPicPr>
          <p:cNvPr id="376" name="" descr=""/>
          <p:cNvPicPr/>
          <p:nvPr/>
        </p:nvPicPr>
        <p:blipFill>
          <a:blip r:embed="rId2"/>
          <a:stretch/>
        </p:blipFill>
        <p:spPr>
          <a:xfrm>
            <a:off x="1656000" y="1368000"/>
            <a:ext cx="6030000" cy="4310640"/>
          </a:xfrm>
          <a:prstGeom prst="rect">
            <a:avLst/>
          </a:prstGeom>
          <a:ln>
            <a:noFill/>
          </a:ln>
        </p:spPr>
      </p:pic>
      <p:sp>
        <p:nvSpPr>
          <p:cNvPr id="377" name="CustomShape 4"/>
          <p:cNvSpPr/>
          <p:nvPr/>
        </p:nvSpPr>
        <p:spPr>
          <a:xfrm>
            <a:off x="1656000" y="5731920"/>
            <a:ext cx="5956560" cy="3142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i="1" lang="en-GB" sz="1600" spc="-1" strike="noStrike">
                <a:solidFill>
                  <a:srgbClr val="000000"/>
                </a:solidFill>
                <a:latin typeface="arial"/>
                <a:ea typeface="DejaVu Sans"/>
              </a:rPr>
              <a:t>Timing Earth events cards can be found in the workshop booklet</a:t>
            </a:r>
            <a:endParaRPr b="0" lang="en-GB" sz="16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0" name="CustomShape 1"/>
          <p:cNvSpPr/>
          <p:nvPr/>
        </p:nvSpPr>
        <p:spPr>
          <a:xfrm>
            <a:off x="611640" y="260640"/>
            <a:ext cx="8134920" cy="718560"/>
          </a:xfrm>
          <a:prstGeom prst="rect">
            <a:avLst/>
          </a:prstGeom>
          <a:noFill/>
          <a:ln>
            <a:noFill/>
          </a:ln>
        </p:spPr>
        <p:style>
          <a:lnRef idx="0"/>
          <a:fillRef idx="0"/>
          <a:effectRef idx="0"/>
          <a:fontRef idx="minor"/>
        </p:style>
        <p:txBody>
          <a:bodyPr lIns="90000" rIns="90000" tIns="46800" bIns="46800" anchor="ctr">
            <a:noAutofit/>
          </a:bodyPr>
          <a:p>
            <a:pPr algn="ctr">
              <a:lnSpc>
                <a:spcPct val="100000"/>
              </a:lnSpc>
            </a:pPr>
            <a:r>
              <a:rPr b="1" lang="en-GB" sz="2800" spc="-1" strike="noStrike">
                <a:solidFill>
                  <a:srgbClr val="0c2b3c"/>
                </a:solidFill>
                <a:latin typeface="Arial"/>
                <a:ea typeface="DejaVu Sans"/>
              </a:rPr>
              <a:t>Earthlearningidea</a:t>
            </a:r>
            <a:r>
              <a:rPr b="1" lang="en-GB" sz="2400" spc="-1" strike="noStrike">
                <a:solidFill>
                  <a:srgbClr val="0c2b3c"/>
                </a:solidFill>
                <a:latin typeface="Arial"/>
                <a:ea typeface="DejaVu Sans"/>
              </a:rPr>
              <a:t> online video workshops</a:t>
            </a:r>
            <a:endParaRPr b="0" lang="en-GB" sz="2400" spc="-1" strike="noStrike">
              <a:latin typeface="Arial"/>
            </a:endParaRPr>
          </a:p>
        </p:txBody>
      </p:sp>
      <p:sp>
        <p:nvSpPr>
          <p:cNvPr id="311" name="CustomShape 2"/>
          <p:cNvSpPr/>
          <p:nvPr/>
        </p:nvSpPr>
        <p:spPr>
          <a:xfrm>
            <a:off x="683640" y="1124640"/>
            <a:ext cx="8206920" cy="5470560"/>
          </a:xfrm>
          <a:prstGeom prst="rect">
            <a:avLst/>
          </a:prstGeom>
          <a:noFill/>
          <a:ln>
            <a:noFill/>
          </a:ln>
        </p:spPr>
        <p:style>
          <a:lnRef idx="0"/>
          <a:fillRef idx="0"/>
          <a:effectRef idx="0"/>
          <a:fontRef idx="minor"/>
        </p:style>
        <p:txBody>
          <a:bodyPr lIns="90000" rIns="90000" tIns="46800" bIns="46800">
            <a:noAutofit/>
          </a:bodyPr>
          <a:p>
            <a:pPr>
              <a:lnSpc>
                <a:spcPct val="100000"/>
              </a:lnSpc>
              <a:spcBef>
                <a:spcPts val="700"/>
              </a:spcBef>
              <a:tabLst>
                <a:tab algn="l" pos="0"/>
              </a:tabLst>
            </a:pPr>
            <a:r>
              <a:rPr b="1" lang="en-GB" sz="2400" spc="-1" strike="noStrike">
                <a:solidFill>
                  <a:srgbClr val="000000"/>
                </a:solidFill>
                <a:latin typeface="Arial"/>
                <a:ea typeface="DejaVu Sans"/>
              </a:rPr>
              <a:t>Purpose – ESEU background</a:t>
            </a:r>
            <a:endParaRPr b="0" lang="en-GB" sz="2400" spc="-1" strike="noStrike">
              <a:latin typeface="Arial"/>
            </a:endParaRPr>
          </a:p>
          <a:p>
            <a:pPr marL="341280" indent="-33912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Most Earthlearningidea online video workshops are based, with permission, on workshops originally developed by the Earth Science Education Unit (ESEU)</a:t>
            </a:r>
            <a:endParaRPr b="0" lang="en-GB" sz="2400" spc="-1" strike="noStrike">
              <a:latin typeface="Arial"/>
            </a:endParaRPr>
          </a:p>
          <a:p>
            <a:pPr marL="341280" indent="-33912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These were designed as interactive workshops for teachers and trainees, involving interaction, discussion and presentations by participants to others</a:t>
            </a:r>
            <a:endParaRPr b="0" lang="en-GB" sz="2400" spc="-1" strike="noStrike">
              <a:latin typeface="Arial"/>
            </a:endParaRPr>
          </a:p>
          <a:p>
            <a:pPr marL="341280" indent="-33912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Global research into professional development workshops shows that these aspects are critical to success</a:t>
            </a:r>
            <a:endParaRPr b="0" lang="en-GB" sz="2400" spc="-1" strike="noStrike">
              <a:latin typeface="Arial"/>
            </a:endParaRPr>
          </a:p>
          <a:p>
            <a:pPr marL="341280" indent="-33912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ESEU research shows that this workshop approach is highly successful in changing teaching in schools; evaluation feedback has also been very strong</a:t>
            </a:r>
            <a:endParaRPr b="0" lang="en-GB" sz="2400" spc="-1" strike="noStrike">
              <a:latin typeface="Arial"/>
            </a:endParaRPr>
          </a:p>
          <a:p>
            <a:pPr>
              <a:lnSpc>
                <a:spcPct val="100000"/>
              </a:lnSpc>
              <a:spcBef>
                <a:spcPts val="700"/>
              </a:spcBef>
              <a:tabLst>
                <a:tab algn="l" pos="0"/>
              </a:tabLst>
            </a:pP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78" name="CustomShape 1"/>
          <p:cNvSpPr/>
          <p:nvPr/>
        </p:nvSpPr>
        <p:spPr>
          <a:xfrm>
            <a:off x="1152000" y="1458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79" name="CustomShape 2"/>
          <p:cNvSpPr/>
          <p:nvPr/>
        </p:nvSpPr>
        <p:spPr>
          <a:xfrm>
            <a:off x="1224000" y="648000"/>
            <a:ext cx="6982200" cy="430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DejaVu Sans"/>
              </a:rPr>
              <a:t>Circus activity 9: The toilet roll of time</a:t>
            </a:r>
            <a:endParaRPr b="0" lang="en-GB" sz="1800" spc="-1" strike="noStrike">
              <a:latin typeface="Arial"/>
            </a:endParaRPr>
          </a:p>
        </p:txBody>
      </p:sp>
      <p:sp>
        <p:nvSpPr>
          <p:cNvPr id="380" name="CustomShape 3"/>
          <p:cNvSpPr/>
          <p:nvPr/>
        </p:nvSpPr>
        <p:spPr>
          <a:xfrm>
            <a:off x="1059480" y="6176880"/>
            <a:ext cx="733572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1"/>
              </a:rPr>
              <a:t>https://www.earthlearningidea.com/Video/Geog9.html</a:t>
            </a:r>
            <a:r>
              <a:rPr b="0" lang="en-GB" sz="1800" spc="-1" strike="noStrike">
                <a:solidFill>
                  <a:srgbClr val="000000"/>
                </a:solidFill>
                <a:latin typeface="Arial"/>
                <a:ea typeface="DejaVu Sans"/>
              </a:rPr>
              <a:t> hyperlink</a:t>
            </a:r>
            <a:endParaRPr b="0" lang="en-GB" sz="1800" spc="-1" strike="noStrike">
              <a:latin typeface="Arial"/>
            </a:endParaRPr>
          </a:p>
        </p:txBody>
      </p:sp>
      <p:pic>
        <p:nvPicPr>
          <p:cNvPr id="381" name="" descr=""/>
          <p:cNvPicPr/>
          <p:nvPr/>
        </p:nvPicPr>
        <p:blipFill>
          <a:blip r:embed="rId2"/>
          <a:stretch/>
        </p:blipFill>
        <p:spPr>
          <a:xfrm>
            <a:off x="1080000" y="1152000"/>
            <a:ext cx="7421400" cy="4750200"/>
          </a:xfrm>
          <a:prstGeom prst="rect">
            <a:avLst/>
          </a:prstGeom>
          <a:ln>
            <a:noFill/>
          </a:ln>
        </p:spPr>
      </p:pic>
    </p:spTree>
  </p:cSld>
  <mc:AlternateContent>
    <mc:Choice Requires="p14">
      <p:transition spd="slow" p14:dur="2000"/>
    </mc:Choice>
    <mc:Fallback>
      <p:transition spd="slow"/>
    </mc:Fallback>
  </mc:AlternateContent>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CustomShape 1"/>
          <p:cNvSpPr/>
          <p:nvPr/>
        </p:nvSpPr>
        <p:spPr>
          <a:xfrm>
            <a:off x="1152000" y="1458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83" name="CustomShape 2"/>
          <p:cNvSpPr/>
          <p:nvPr/>
        </p:nvSpPr>
        <p:spPr>
          <a:xfrm>
            <a:off x="1224000" y="648000"/>
            <a:ext cx="6982200" cy="430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DejaVu Sans"/>
              </a:rPr>
              <a:t>Plenary: From observation and testing to rock identification</a:t>
            </a:r>
            <a:endParaRPr b="0" lang="en-GB" sz="1800" spc="-1" strike="noStrike">
              <a:latin typeface="Arial"/>
            </a:endParaRPr>
          </a:p>
        </p:txBody>
      </p:sp>
      <p:pic>
        <p:nvPicPr>
          <p:cNvPr id="384" name="" descr=""/>
          <p:cNvPicPr/>
          <p:nvPr/>
        </p:nvPicPr>
        <p:blipFill>
          <a:blip r:embed="rId1"/>
          <a:stretch/>
        </p:blipFill>
        <p:spPr>
          <a:xfrm>
            <a:off x="936000" y="3870720"/>
            <a:ext cx="7482960" cy="1743840"/>
          </a:xfrm>
          <a:prstGeom prst="rect">
            <a:avLst/>
          </a:prstGeom>
          <a:ln>
            <a:noFill/>
          </a:ln>
        </p:spPr>
      </p:pic>
      <p:sp>
        <p:nvSpPr>
          <p:cNvPr id="385" name="CustomShape 3"/>
          <p:cNvSpPr/>
          <p:nvPr/>
        </p:nvSpPr>
        <p:spPr>
          <a:xfrm>
            <a:off x="936000" y="1147320"/>
            <a:ext cx="7752960" cy="144324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600" spc="-1" strike="noStrike">
                <a:solidFill>
                  <a:srgbClr val="000000"/>
                </a:solidFill>
                <a:latin typeface="Arial"/>
                <a:ea typeface="DejaVu Sans"/>
              </a:rPr>
              <a:t>Give the pupils a selction of rock specimens and ask them to use the methods</a:t>
            </a:r>
            <a:endParaRPr b="0" lang="en-GB" sz="1600" spc="-1" strike="noStrike">
              <a:latin typeface="Arial"/>
            </a:endParaRPr>
          </a:p>
          <a:p>
            <a:pPr>
              <a:lnSpc>
                <a:spcPct val="100000"/>
              </a:lnSpc>
            </a:pPr>
            <a:r>
              <a:rPr b="0" lang="en-GB" sz="1600" spc="-1" strike="noStrike">
                <a:solidFill>
                  <a:srgbClr val="000000"/>
                </a:solidFill>
                <a:latin typeface="Arial"/>
                <a:ea typeface="DejaVu Sans"/>
              </a:rPr>
              <a:t>From activities, ‘A rocky, look, touch, tell’ and ‘Will my rock hold water?’</a:t>
            </a:r>
            <a:endParaRPr b="0" lang="en-GB" sz="1600" spc="-1" strike="noStrike">
              <a:latin typeface="Arial"/>
            </a:endParaRPr>
          </a:p>
          <a:p>
            <a:pPr>
              <a:lnSpc>
                <a:spcPct val="100000"/>
              </a:lnSpc>
            </a:pPr>
            <a:r>
              <a:rPr b="0" lang="en-GB" sz="1600" spc="-1" strike="noStrike">
                <a:solidFill>
                  <a:srgbClr val="000000"/>
                </a:solidFill>
                <a:latin typeface="Arial"/>
                <a:ea typeface="DejaVu Sans"/>
              </a:rPr>
              <a:t>To sort the rocks into:</a:t>
            </a:r>
            <a:endParaRPr b="0" lang="en-GB" sz="1600" spc="-1" strike="noStrike">
              <a:latin typeface="Arial"/>
            </a:endParaRPr>
          </a:p>
          <a:p>
            <a:pPr marL="216000" indent="-214560">
              <a:lnSpc>
                <a:spcPct val="100000"/>
              </a:lnSpc>
              <a:buClr>
                <a:srgbClr val="000000"/>
              </a:buClr>
              <a:buSzPct val="45000"/>
              <a:buFont typeface="Wingdings" charset="2"/>
              <a:buChar char=""/>
            </a:pPr>
            <a:r>
              <a:rPr b="1" i="1" lang="en-GB" sz="1600" spc="-1" strike="noStrike">
                <a:solidFill>
                  <a:srgbClr val="000000"/>
                </a:solidFill>
                <a:latin typeface="Arial"/>
                <a:ea typeface="DejaVu Sans"/>
              </a:rPr>
              <a:t>Crystalline</a:t>
            </a:r>
            <a:r>
              <a:rPr b="0" lang="en-GB" sz="1600" spc="-1" strike="noStrike">
                <a:solidFill>
                  <a:srgbClr val="000000"/>
                </a:solidFill>
                <a:latin typeface="Arial"/>
                <a:ea typeface="DejaVu Sans"/>
              </a:rPr>
              <a:t> – made of interlocking grains and so usually impermeable and tough</a:t>
            </a:r>
            <a:endParaRPr b="0" lang="en-GB" sz="1600" spc="-1" strike="noStrike">
              <a:latin typeface="Arial"/>
            </a:endParaRPr>
          </a:p>
          <a:p>
            <a:pPr marL="216000" indent="-214560">
              <a:lnSpc>
                <a:spcPct val="100000"/>
              </a:lnSpc>
              <a:buClr>
                <a:srgbClr val="000000"/>
              </a:buClr>
              <a:buSzPct val="45000"/>
              <a:buFont typeface="Wingdings" charset="2"/>
              <a:buChar char=""/>
            </a:pPr>
            <a:r>
              <a:rPr b="1" i="1" lang="en-GB" sz="1600" spc="-1" strike="noStrike">
                <a:solidFill>
                  <a:srgbClr val="000000"/>
                </a:solidFill>
                <a:latin typeface="Arial"/>
                <a:ea typeface="DejaVu Sans"/>
              </a:rPr>
              <a:t>Sedimentary</a:t>
            </a:r>
            <a:r>
              <a:rPr b="0" lang="en-GB" sz="1600" spc="-1" strike="noStrike">
                <a:solidFill>
                  <a:srgbClr val="000000"/>
                </a:solidFill>
                <a:latin typeface="Arial"/>
                <a:ea typeface="DejaVu Sans"/>
              </a:rPr>
              <a:t> – made of grains subjected to compression and compaction and so </a:t>
            </a:r>
            <a:endParaRPr b="0" lang="en-GB" sz="1600" spc="-1" strike="noStrike">
              <a:latin typeface="Arial"/>
            </a:endParaRPr>
          </a:p>
          <a:p>
            <a:pPr marL="216000" indent="-214560">
              <a:lnSpc>
                <a:spcPct val="100000"/>
              </a:lnSpc>
              <a:buClr>
                <a:srgbClr val="000000"/>
              </a:buClr>
              <a:buSzPct val="45000"/>
              <a:buFont typeface="Wingdings" charset="2"/>
              <a:buChar char=""/>
            </a:pPr>
            <a:r>
              <a:rPr b="0" lang="en-GB" sz="1600" spc="-1" strike="noStrike">
                <a:solidFill>
                  <a:srgbClr val="000000"/>
                </a:solidFill>
                <a:latin typeface="Arial"/>
                <a:ea typeface="DejaVu Sans"/>
              </a:rPr>
              <a:t>usually permeable and weak</a:t>
            </a:r>
            <a:endParaRPr b="0" lang="en-GB" sz="1600" spc="-1" strike="noStrike">
              <a:latin typeface="Arial"/>
            </a:endParaRPr>
          </a:p>
        </p:txBody>
      </p:sp>
      <p:sp>
        <p:nvSpPr>
          <p:cNvPr id="386" name="CustomShape 4"/>
          <p:cNvSpPr/>
          <p:nvPr/>
        </p:nvSpPr>
        <p:spPr>
          <a:xfrm>
            <a:off x="962640" y="2688480"/>
            <a:ext cx="6130080" cy="766080"/>
          </a:xfrm>
          <a:prstGeom prst="rect">
            <a:avLst/>
          </a:prstGeom>
          <a:noFill/>
          <a:ln>
            <a:noFill/>
          </a:ln>
        </p:spPr>
        <p:style>
          <a:lnRef idx="0"/>
          <a:fillRef idx="0"/>
          <a:effectRef idx="0"/>
          <a:fontRef idx="minor"/>
        </p:style>
        <p:txBody>
          <a:bodyPr lIns="90000" rIns="90000" tIns="45000" bIns="45000">
            <a:noAutofit/>
          </a:bodyPr>
          <a:p>
            <a:pPr>
              <a:lnSpc>
                <a:spcPct val="100000"/>
              </a:lnSpc>
            </a:pPr>
            <a:r>
              <a:rPr b="0" lang="en-GB" sz="1600" spc="-1" strike="noStrike">
                <a:solidFill>
                  <a:srgbClr val="000000"/>
                </a:solidFill>
                <a:latin typeface="arial"/>
                <a:ea typeface="DejaVu Sans"/>
              </a:rPr>
              <a:t>Then ask them to further subdivide the crystalline rocks into:</a:t>
            </a:r>
            <a:endParaRPr b="0" lang="en-GB" sz="1600" spc="-1" strike="noStrike">
              <a:latin typeface="Arial"/>
            </a:endParaRPr>
          </a:p>
          <a:p>
            <a:pPr marL="216000" indent="-214560">
              <a:lnSpc>
                <a:spcPct val="100000"/>
              </a:lnSpc>
              <a:buClr>
                <a:srgbClr val="000000"/>
              </a:buClr>
              <a:buSzPct val="45000"/>
              <a:buFont typeface="Wingdings" charset="2"/>
              <a:buChar char=""/>
            </a:pPr>
            <a:r>
              <a:rPr b="1" i="1" lang="en-GB" sz="1600" spc="-1" strike="noStrike">
                <a:solidFill>
                  <a:srgbClr val="000000"/>
                </a:solidFill>
                <a:latin typeface="arial"/>
                <a:ea typeface="DejaVu Sans"/>
              </a:rPr>
              <a:t>Igneous</a:t>
            </a:r>
            <a:r>
              <a:rPr b="0" lang="en-GB" sz="1600" spc="-1" strike="noStrike">
                <a:solidFill>
                  <a:srgbClr val="000000"/>
                </a:solidFill>
                <a:latin typeface="arial"/>
                <a:ea typeface="DejaVu Sans"/>
              </a:rPr>
              <a:t> – crystalline rocks made of randomly oriented grains</a:t>
            </a:r>
            <a:endParaRPr b="0" lang="en-GB" sz="1600" spc="-1" strike="noStrike">
              <a:latin typeface="Arial"/>
            </a:endParaRPr>
          </a:p>
          <a:p>
            <a:pPr marL="216000" indent="-214560">
              <a:lnSpc>
                <a:spcPct val="100000"/>
              </a:lnSpc>
              <a:buClr>
                <a:srgbClr val="000000"/>
              </a:buClr>
              <a:buSzPct val="45000"/>
              <a:buFont typeface="Wingdings" charset="2"/>
              <a:buChar char=""/>
            </a:pPr>
            <a:r>
              <a:rPr b="1" i="1" lang="en-GB" sz="1600" spc="-1" strike="noStrike">
                <a:solidFill>
                  <a:srgbClr val="000000"/>
                </a:solidFill>
                <a:latin typeface="arial"/>
                <a:ea typeface="DejaVu Sans"/>
              </a:rPr>
              <a:t>Metamorphic</a:t>
            </a:r>
            <a:r>
              <a:rPr b="0" lang="en-GB" sz="1600" spc="-1" strike="noStrike">
                <a:solidFill>
                  <a:srgbClr val="000000"/>
                </a:solidFill>
                <a:latin typeface="arial"/>
                <a:ea typeface="DejaVu Sans"/>
              </a:rPr>
              <a:t> – crystalline rocks usually made of aligned grains</a:t>
            </a:r>
            <a:endParaRPr b="0" lang="en-GB" sz="1600" spc="-1" strike="noStrike">
              <a:latin typeface="Arial"/>
            </a:endParaRPr>
          </a:p>
        </p:txBody>
      </p:sp>
      <p:sp>
        <p:nvSpPr>
          <p:cNvPr id="387" name="CustomShape 5"/>
          <p:cNvSpPr/>
          <p:nvPr/>
        </p:nvSpPr>
        <p:spPr>
          <a:xfrm>
            <a:off x="2880000" y="5688000"/>
            <a:ext cx="3419280" cy="2887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0" i="1" lang="en-GB" sz="1400" spc="-1" strike="noStrike">
                <a:solidFill>
                  <a:srgbClr val="000000"/>
                </a:solidFill>
                <a:latin typeface="Arial"/>
                <a:ea typeface="DejaVu Sans"/>
              </a:rPr>
              <a:t>Suitable rock specimens for identification</a:t>
            </a:r>
            <a:endParaRPr b="0" lang="en-GB" sz="14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8" name="CustomShape 1"/>
          <p:cNvSpPr/>
          <p:nvPr/>
        </p:nvSpPr>
        <p:spPr>
          <a:xfrm>
            <a:off x="1368360" y="362160"/>
            <a:ext cx="3598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89" name="CustomShape 2"/>
          <p:cNvSpPr/>
          <p:nvPr/>
        </p:nvSpPr>
        <p:spPr>
          <a:xfrm>
            <a:off x="1512000" y="1008360"/>
            <a:ext cx="6838560" cy="430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Noto Sans CJK SC"/>
              </a:rPr>
              <a:t>Optional: </a:t>
            </a:r>
            <a:r>
              <a:rPr b="1" lang="en-GB" sz="1800" spc="-1" strike="noStrike">
                <a:solidFill>
                  <a:srgbClr val="000000"/>
                </a:solidFill>
                <a:latin typeface="arial"/>
                <a:ea typeface="DejaVu Sans"/>
              </a:rPr>
              <a:t>Party-time for volcanoes</a:t>
            </a:r>
            <a:endParaRPr b="0" lang="en-GB" sz="1800" spc="-1" strike="noStrike">
              <a:latin typeface="Arial"/>
            </a:endParaRPr>
          </a:p>
          <a:p>
            <a:pPr>
              <a:lnSpc>
                <a:spcPct val="100000"/>
              </a:lnSpc>
            </a:pPr>
            <a:endParaRPr b="0" lang="en-GB" sz="1800" spc="-1" strike="noStrike">
              <a:latin typeface="Arial"/>
            </a:endParaRPr>
          </a:p>
        </p:txBody>
      </p:sp>
      <p:sp>
        <p:nvSpPr>
          <p:cNvPr id="390" name="CustomShape 3"/>
          <p:cNvSpPr/>
          <p:nvPr/>
        </p:nvSpPr>
        <p:spPr>
          <a:xfrm>
            <a:off x="936000" y="6176880"/>
            <a:ext cx="791856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1"/>
              </a:rPr>
              <a:t>https://www.earthlearningidea.com/Video/Geog10.html</a:t>
            </a:r>
            <a:r>
              <a:rPr b="0" lang="en-GB" sz="1800" spc="-1" strike="noStrike">
                <a:solidFill>
                  <a:srgbClr val="000000"/>
                </a:solidFill>
                <a:latin typeface="Arial"/>
                <a:ea typeface="DejaVu Sans"/>
              </a:rPr>
              <a:t> hyperlink</a:t>
            </a:r>
            <a:endParaRPr b="0" lang="en-GB" sz="1800" spc="-1" strike="noStrike">
              <a:latin typeface="Arial"/>
            </a:endParaRPr>
          </a:p>
        </p:txBody>
      </p:sp>
      <p:pic>
        <p:nvPicPr>
          <p:cNvPr id="391" name="" descr=""/>
          <p:cNvPicPr/>
          <p:nvPr/>
        </p:nvPicPr>
        <p:blipFill>
          <a:blip r:embed="rId2"/>
          <a:stretch/>
        </p:blipFill>
        <p:spPr>
          <a:xfrm>
            <a:off x="1650960" y="1599840"/>
            <a:ext cx="6795360" cy="4235040"/>
          </a:xfrm>
          <a:prstGeom prst="rect">
            <a:avLst/>
          </a:prstGeom>
          <a:ln>
            <a:noFill/>
          </a:ln>
        </p:spPr>
      </p:pic>
    </p:spTree>
  </p:cSld>
  <mc:AlternateContent>
    <mc:Choice Requires="p14">
      <p:transition spd="slow" p14:dur="2000"/>
    </mc:Choice>
    <mc:Fallback>
      <p:transition spd="slow"/>
    </mc:Fallback>
  </mc:AlternateContent>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2" name="CustomShape 1"/>
          <p:cNvSpPr/>
          <p:nvPr/>
        </p:nvSpPr>
        <p:spPr>
          <a:xfrm>
            <a:off x="1368360" y="362160"/>
            <a:ext cx="3598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93" name="CustomShape 2"/>
          <p:cNvSpPr/>
          <p:nvPr/>
        </p:nvSpPr>
        <p:spPr>
          <a:xfrm>
            <a:off x="2304000" y="1008000"/>
            <a:ext cx="4750560" cy="43020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Noto Sans CJK SC"/>
              </a:rPr>
              <a:t>Optional: Brickquake</a:t>
            </a:r>
            <a:endParaRPr b="0" lang="en-GB" sz="1800" spc="-1" strike="noStrike">
              <a:latin typeface="Arial"/>
            </a:endParaRPr>
          </a:p>
          <a:p>
            <a:pPr>
              <a:lnSpc>
                <a:spcPct val="100000"/>
              </a:lnSpc>
            </a:pPr>
            <a:endParaRPr b="0" lang="en-GB" sz="1800" spc="-1" strike="noStrike">
              <a:latin typeface="Arial"/>
            </a:endParaRPr>
          </a:p>
        </p:txBody>
      </p:sp>
      <p:pic>
        <p:nvPicPr>
          <p:cNvPr id="394" name="" descr=""/>
          <p:cNvPicPr/>
          <p:nvPr/>
        </p:nvPicPr>
        <p:blipFill>
          <a:blip r:embed="rId1"/>
          <a:stretch/>
        </p:blipFill>
        <p:spPr>
          <a:xfrm>
            <a:off x="2215080" y="1518840"/>
            <a:ext cx="4912560" cy="4312800"/>
          </a:xfrm>
          <a:prstGeom prst="rect">
            <a:avLst/>
          </a:prstGeom>
          <a:ln>
            <a:noFill/>
          </a:ln>
        </p:spPr>
      </p:pic>
      <p:sp>
        <p:nvSpPr>
          <p:cNvPr id="395" name="CustomShape 3"/>
          <p:cNvSpPr/>
          <p:nvPr/>
        </p:nvSpPr>
        <p:spPr>
          <a:xfrm>
            <a:off x="936000" y="5900040"/>
            <a:ext cx="791856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2"/>
              </a:rPr>
              <a:t>https://www.earthlearningidea.com/Video/Geog11a.html</a:t>
            </a:r>
            <a:r>
              <a:rPr b="0" lang="en-GB" sz="1800" spc="-1" strike="noStrike">
                <a:solidFill>
                  <a:srgbClr val="000000"/>
                </a:solidFill>
                <a:latin typeface="Arial"/>
                <a:ea typeface="DejaVu Sans"/>
              </a:rPr>
              <a:t> hyperlink</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CustomShape 1"/>
          <p:cNvSpPr/>
          <p:nvPr/>
        </p:nvSpPr>
        <p:spPr>
          <a:xfrm>
            <a:off x="1080000" y="3600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97" name="CustomShape 2"/>
          <p:cNvSpPr/>
          <p:nvPr/>
        </p:nvSpPr>
        <p:spPr>
          <a:xfrm>
            <a:off x="576000" y="1296000"/>
            <a:ext cx="8350200" cy="41839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1800" spc="-1" strike="noStrike">
                <a:solidFill>
                  <a:srgbClr val="000000"/>
                </a:solidFill>
                <a:latin typeface="arial"/>
                <a:ea typeface="DejaVu Sans"/>
              </a:rPr>
              <a:t>Workshop outcomes</a:t>
            </a:r>
            <a:endParaRPr b="0" lang="en-GB" sz="1800" spc="-1" strike="noStrike">
              <a:latin typeface="Arial"/>
            </a:endParaRPr>
          </a:p>
          <a:p>
            <a:pPr>
              <a:lnSpc>
                <a:spcPct val="100000"/>
              </a:lnSpc>
            </a:pPr>
            <a:endParaRPr b="0" lang="en-GB" sz="1800" spc="-1" strike="noStrike">
              <a:latin typeface="Arial"/>
            </a:endParaRPr>
          </a:p>
          <a:p>
            <a:pPr>
              <a:lnSpc>
                <a:spcPct val="100000"/>
              </a:lnSpc>
            </a:pPr>
            <a:r>
              <a:rPr b="0" lang="en-GB" sz="1800" spc="-1" strike="noStrike">
                <a:solidFill>
                  <a:srgbClr val="000000"/>
                </a:solidFill>
                <a:latin typeface="arial"/>
                <a:ea typeface="DejaVu Sans"/>
              </a:rPr>
              <a:t>The workshop and its activities provide the following outcomes:</a:t>
            </a:r>
            <a:endParaRPr b="0" lang="en-GB" sz="1800" spc="-1" strike="noStrike">
              <a:latin typeface="Arial"/>
            </a:endParaRPr>
          </a:p>
          <a:p>
            <a:pPr>
              <a:lnSpc>
                <a:spcPct val="100000"/>
              </a:lnSpc>
            </a:pP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Insights into ways of distinguishing and identifying different rocks based on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their properties.</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Demonstrations of how rock properties affect landscape formation.</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Focus on the key processes of weathering, erosion, transportation and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deposition by both water and ice.</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Different approaches to considering geological time and the rate of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geological processes.</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Discussions and demonstrations about the state (solid/liquid) of the layers.</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Means of addressing common Earth science misconceptions.</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Links to the geography and science of Earth processes.</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Guidance on how the elements of Earth science in the curriculum can be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taught most effectively.</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8" name="CustomShape 1"/>
          <p:cNvSpPr/>
          <p:nvPr/>
        </p:nvSpPr>
        <p:spPr>
          <a:xfrm>
            <a:off x="539640" y="144000"/>
            <a:ext cx="8300160" cy="160956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US" sz="4000" spc="-1" strike="noStrike">
                <a:solidFill>
                  <a:srgbClr val="000000"/>
                </a:solidFill>
                <a:latin typeface="Arial"/>
                <a:ea typeface="DejaVu Sans"/>
              </a:rPr>
              <a:t>Earth’s surface activity</a:t>
            </a:r>
            <a:endParaRPr b="0" lang="en-GB" sz="4000" spc="-1" strike="noStrike">
              <a:latin typeface="Arial"/>
            </a:endParaRPr>
          </a:p>
          <a:p>
            <a:pPr algn="ctr">
              <a:lnSpc>
                <a:spcPct val="100000"/>
              </a:lnSpc>
            </a:pPr>
            <a:r>
              <a:rPr b="1" lang="en-US" sz="3200" spc="-1" strike="noStrike">
                <a:solidFill>
                  <a:srgbClr val="000000"/>
                </a:solidFill>
                <a:latin typeface="Arial"/>
                <a:ea typeface="DejaVu Sans"/>
              </a:rPr>
              <a:t>- quick to very, very slow</a:t>
            </a:r>
            <a:r>
              <a:rPr b="1" lang="en-US" sz="4000" spc="-1" strike="noStrike">
                <a:solidFill>
                  <a:srgbClr val="000000"/>
                </a:solidFill>
                <a:latin typeface="Arial"/>
                <a:ea typeface="DejaVu Sans"/>
              </a:rPr>
              <a:t> </a:t>
            </a:r>
            <a:endParaRPr b="0" lang="en-GB" sz="4000" spc="-1" strike="noStrike">
              <a:latin typeface="Arial"/>
            </a:endParaRPr>
          </a:p>
        </p:txBody>
      </p:sp>
      <p:pic>
        <p:nvPicPr>
          <p:cNvPr id="399" name="Picture 4_2" descr=""/>
          <p:cNvPicPr/>
          <p:nvPr/>
        </p:nvPicPr>
        <p:blipFill>
          <a:blip r:embed="rId1"/>
          <a:srcRect l="54913" t="11314" r="8535" b="78775"/>
          <a:stretch/>
        </p:blipFill>
        <p:spPr>
          <a:xfrm>
            <a:off x="393840" y="6048360"/>
            <a:ext cx="8760960" cy="807480"/>
          </a:xfrm>
          <a:prstGeom prst="rect">
            <a:avLst/>
          </a:prstGeom>
          <a:ln>
            <a:noFill/>
          </a:ln>
        </p:spPr>
      </p:pic>
      <p:sp>
        <p:nvSpPr>
          <p:cNvPr id="400" name="CustomShape 2"/>
          <p:cNvSpPr/>
          <p:nvPr/>
        </p:nvSpPr>
        <p:spPr>
          <a:xfrm>
            <a:off x="539640" y="5544000"/>
            <a:ext cx="8422920" cy="394200"/>
          </a:xfrm>
          <a:prstGeom prst="rect">
            <a:avLst/>
          </a:prstGeom>
          <a:noFill/>
          <a:ln>
            <a:noFill/>
          </a:ln>
        </p:spPr>
        <p:style>
          <a:lnRef idx="0"/>
          <a:fillRef idx="0"/>
          <a:effectRef idx="0"/>
          <a:fontRef idx="minor"/>
        </p:style>
        <p:txBody>
          <a:bodyPr lIns="90000" rIns="90000" tIns="45000" bIns="45000">
            <a:spAutoFit/>
          </a:bodyPr>
          <a:p>
            <a:pPr algn="ctr">
              <a:lnSpc>
                <a:spcPct val="100000"/>
              </a:lnSpc>
            </a:pPr>
            <a:r>
              <a:rPr b="0" lang="en-GB" sz="1000" spc="-1" strike="noStrike">
                <a:solidFill>
                  <a:srgbClr val="000000"/>
                </a:solidFill>
                <a:latin typeface="Arial"/>
                <a:ea typeface="DejaVu Sans"/>
              </a:rPr>
              <a:t>© Copyright is waived for original material contained in this workshop if it is required for use within the laboratory or classroom. Copyright material contained herein from other publishers rests with them. Any organisation wishing to use this material should contact the Earthlearningidea team.</a:t>
            </a:r>
            <a:endParaRPr b="0" lang="en-GB" sz="1000" spc="-1" strike="noStrike">
              <a:latin typeface="Arial"/>
            </a:endParaRPr>
          </a:p>
        </p:txBody>
      </p:sp>
      <p:pic>
        <p:nvPicPr>
          <p:cNvPr id="401" name="" descr=""/>
          <p:cNvPicPr/>
          <p:nvPr/>
        </p:nvPicPr>
        <p:blipFill>
          <a:blip r:embed="rId2"/>
          <a:stretch/>
        </p:blipFill>
        <p:spPr>
          <a:xfrm>
            <a:off x="1584000" y="1656000"/>
            <a:ext cx="4209480" cy="3730680"/>
          </a:xfrm>
          <a:prstGeom prst="rect">
            <a:avLst/>
          </a:prstGeom>
          <a:ln>
            <a:noFill/>
          </a:ln>
        </p:spPr>
      </p:pic>
      <p:sp>
        <p:nvSpPr>
          <p:cNvPr id="402" name="CustomShape 3"/>
          <p:cNvSpPr/>
          <p:nvPr/>
        </p:nvSpPr>
        <p:spPr>
          <a:xfrm>
            <a:off x="6120000" y="2592000"/>
            <a:ext cx="2590200" cy="156456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600" spc="-1" strike="noStrike">
                <a:solidFill>
                  <a:srgbClr val="000000"/>
                </a:solidFill>
                <a:latin typeface="Arial"/>
                <a:ea typeface="DejaVu Sans"/>
              </a:rPr>
              <a:t>Geography video workshop </a:t>
            </a:r>
            <a:endParaRPr b="0" lang="en-GB" sz="2600" spc="-1" strike="noStrike">
              <a:latin typeface="Arial"/>
            </a:endParaRPr>
          </a:p>
          <a:p>
            <a:pPr>
              <a:lnSpc>
                <a:spcPct val="100000"/>
              </a:lnSpc>
            </a:pPr>
            <a:r>
              <a:rPr b="1" lang="en-GB" sz="2600" spc="-1" strike="noStrike">
                <a:solidFill>
                  <a:srgbClr val="000000"/>
                </a:solidFill>
                <a:latin typeface="Arial"/>
                <a:ea typeface="DejaVu Sans"/>
              </a:rPr>
              <a:t>for ages 11 - 14</a:t>
            </a:r>
            <a:endParaRPr b="0" lang="en-GB" sz="26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2" name="CustomShape 1"/>
          <p:cNvSpPr/>
          <p:nvPr/>
        </p:nvSpPr>
        <p:spPr>
          <a:xfrm>
            <a:off x="611640" y="260640"/>
            <a:ext cx="8134920" cy="718560"/>
          </a:xfrm>
          <a:prstGeom prst="rect">
            <a:avLst/>
          </a:prstGeom>
          <a:noFill/>
          <a:ln>
            <a:noFill/>
          </a:ln>
        </p:spPr>
        <p:style>
          <a:lnRef idx="0"/>
          <a:fillRef idx="0"/>
          <a:effectRef idx="0"/>
          <a:fontRef idx="minor"/>
        </p:style>
        <p:txBody>
          <a:bodyPr lIns="90000" rIns="90000" tIns="46800" bIns="46800" anchor="ctr">
            <a:noAutofit/>
          </a:bodyPr>
          <a:p>
            <a:pPr algn="ctr">
              <a:lnSpc>
                <a:spcPct val="100000"/>
              </a:lnSpc>
            </a:pPr>
            <a:r>
              <a:rPr b="1" lang="en-GB" sz="2800" spc="-1" strike="noStrike">
                <a:solidFill>
                  <a:srgbClr val="0c2b3c"/>
                </a:solidFill>
                <a:latin typeface="Arial"/>
                <a:ea typeface="DejaVu Sans"/>
              </a:rPr>
              <a:t>Earthlearningidea</a:t>
            </a:r>
            <a:r>
              <a:rPr b="1" lang="en-GB" sz="2400" spc="-1" strike="noStrike">
                <a:solidFill>
                  <a:srgbClr val="0c2b3c"/>
                </a:solidFill>
                <a:latin typeface="Arial"/>
                <a:ea typeface="DejaVu Sans"/>
              </a:rPr>
              <a:t> online video workshops</a:t>
            </a:r>
            <a:endParaRPr b="0" lang="en-GB" sz="2400" spc="-1" strike="noStrike">
              <a:latin typeface="Arial"/>
            </a:endParaRPr>
          </a:p>
        </p:txBody>
      </p:sp>
      <p:sp>
        <p:nvSpPr>
          <p:cNvPr id="313" name="CustomShape 2"/>
          <p:cNvSpPr/>
          <p:nvPr/>
        </p:nvSpPr>
        <p:spPr>
          <a:xfrm>
            <a:off x="683640" y="1124640"/>
            <a:ext cx="8350920" cy="5470560"/>
          </a:xfrm>
          <a:prstGeom prst="rect">
            <a:avLst/>
          </a:prstGeom>
          <a:noFill/>
          <a:ln>
            <a:noFill/>
          </a:ln>
        </p:spPr>
        <p:style>
          <a:lnRef idx="0"/>
          <a:fillRef idx="0"/>
          <a:effectRef idx="0"/>
          <a:fontRef idx="minor"/>
        </p:style>
        <p:txBody>
          <a:bodyPr lIns="90000" rIns="90000" tIns="46800" bIns="46800">
            <a:noAutofit/>
          </a:bodyPr>
          <a:p>
            <a:pPr>
              <a:lnSpc>
                <a:spcPct val="100000"/>
              </a:lnSpc>
              <a:spcBef>
                <a:spcPts val="700"/>
              </a:spcBef>
              <a:tabLst>
                <a:tab algn="l" pos="0"/>
              </a:tabLst>
            </a:pPr>
            <a:r>
              <a:rPr b="1" lang="en-GB" sz="2400" spc="-1" strike="noStrike">
                <a:solidFill>
                  <a:srgbClr val="000000"/>
                </a:solidFill>
                <a:latin typeface="Arial"/>
                <a:ea typeface="DejaVu Sans"/>
              </a:rPr>
              <a:t>Purpose – Earthlearningidea development</a:t>
            </a:r>
            <a:endParaRPr b="0" lang="en-GB" sz="2400" spc="-1" strike="noStrike">
              <a:latin typeface="Arial"/>
            </a:endParaRPr>
          </a:p>
          <a:p>
            <a:pPr marL="341280" indent="-33912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The Earthlearningidea Team has developed the ESEU workshops into online video workshops for those unable to take part in face to face interactive workshops</a:t>
            </a:r>
            <a:endParaRPr b="0" lang="en-GB" sz="2400" spc="-1" strike="noStrike">
              <a:latin typeface="Arial"/>
            </a:endParaRPr>
          </a:p>
          <a:p>
            <a:pPr marL="341280" indent="-33912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Each workshop is led by a PowerPoint presentation and has an accompanying booklet that contains all the activity background details, resource lists, risk assessments, etc.</a:t>
            </a:r>
            <a:endParaRPr b="0" lang="en-GB" sz="2400" spc="-1" strike="noStrike">
              <a:latin typeface="Arial"/>
            </a:endParaRPr>
          </a:p>
          <a:p>
            <a:pPr marL="341280" indent="-33912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The individual workshop activities have been published for open access online at the website: </a:t>
            </a:r>
            <a:r>
              <a:rPr b="0" lang="en-GB" sz="2400" spc="-1" strike="noStrike" u="sng">
                <a:solidFill>
                  <a:srgbClr val="ccccff"/>
                </a:solidFill>
                <a:uFillTx/>
                <a:latin typeface="Arial"/>
                <a:ea typeface="DejaVu Sans"/>
                <a:hlinkClick r:id="rId1"/>
              </a:rPr>
              <a:t>https://www.earthlearningidea.com/</a:t>
            </a:r>
            <a:endParaRPr b="0" lang="en-GB" sz="2400" spc="-1" strike="noStrike">
              <a:latin typeface="Arial"/>
            </a:endParaRPr>
          </a:p>
          <a:p>
            <a:pPr marL="341280" indent="-33912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Each workshop activity has a question script and a video keyed into CASE principles, that can be accessed through the PowerPoint hyperlinks</a:t>
            </a:r>
            <a:endParaRPr b="0" lang="en-GB" sz="2400" spc="-1" strike="noStrike">
              <a:latin typeface="Arial"/>
            </a:endParaRPr>
          </a:p>
          <a:p>
            <a:pPr marL="341280" indent="-339120">
              <a:lnSpc>
                <a:spcPct val="100000"/>
              </a:lnSpc>
              <a:spcBef>
                <a:spcPts val="700"/>
              </a:spcBef>
              <a:buClr>
                <a:srgbClr val="000000"/>
              </a:buClr>
              <a:buFont typeface="Arial"/>
              <a:buChar char="•"/>
              <a:tabLst>
                <a:tab algn="l" pos="0"/>
              </a:tabLst>
            </a:pPr>
            <a:r>
              <a:rPr b="0" lang="en-GB" sz="2400" spc="-1" strike="noStrike">
                <a:solidFill>
                  <a:srgbClr val="000000"/>
                </a:solidFill>
                <a:latin typeface="Arial"/>
                <a:ea typeface="DejaVu Sans"/>
              </a:rPr>
              <a:t>The aim is to facilitate online Earth science learning</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4" name="CustomShape 1"/>
          <p:cNvSpPr/>
          <p:nvPr/>
        </p:nvSpPr>
        <p:spPr>
          <a:xfrm>
            <a:off x="1295280" y="685800"/>
            <a:ext cx="7236720" cy="737640"/>
          </a:xfrm>
          <a:prstGeom prst="rect">
            <a:avLst/>
          </a:prstGeom>
          <a:noFill/>
          <a:ln>
            <a:noFill/>
          </a:ln>
        </p:spPr>
        <p:style>
          <a:lnRef idx="0"/>
          <a:fillRef idx="0"/>
          <a:effectRef idx="0"/>
          <a:fontRef idx="minor"/>
        </p:style>
        <p:txBody>
          <a:bodyPr lIns="90000" rIns="90000" tIns="45000" bIns="45000" anchor="ctr">
            <a:noAutofit/>
          </a:bodyPr>
          <a:p>
            <a:pPr>
              <a:lnSpc>
                <a:spcPct val="100000"/>
              </a:lnSpc>
            </a:pPr>
            <a:r>
              <a:rPr b="1" lang="en-GB" sz="2400" spc="-1" strike="noStrike">
                <a:solidFill>
                  <a:srgbClr val="0c2b3c"/>
                </a:solidFill>
                <a:latin typeface="Arial"/>
                <a:ea typeface="DejaVu Sans"/>
              </a:rPr>
              <a:t>Earth’s surface activity – using CASE</a:t>
            </a:r>
            <a:endParaRPr b="0" lang="en-GB" sz="2400" spc="-1" strike="noStrike">
              <a:latin typeface="Arial"/>
            </a:endParaRPr>
          </a:p>
        </p:txBody>
      </p:sp>
      <p:sp>
        <p:nvSpPr>
          <p:cNvPr id="315" name="CustomShape 2"/>
          <p:cNvSpPr/>
          <p:nvPr/>
        </p:nvSpPr>
        <p:spPr>
          <a:xfrm>
            <a:off x="755640" y="1492200"/>
            <a:ext cx="7846560" cy="4379760"/>
          </a:xfrm>
          <a:prstGeom prst="rect">
            <a:avLst/>
          </a:prstGeom>
          <a:noFill/>
          <a:ln>
            <a:noFill/>
          </a:ln>
        </p:spPr>
        <p:style>
          <a:lnRef idx="0"/>
          <a:fillRef idx="0"/>
          <a:effectRef idx="0"/>
          <a:fontRef idx="minor"/>
        </p:style>
        <p:txBody>
          <a:bodyPr lIns="90000" rIns="90000" tIns="45000" bIns="45000">
            <a:spAutoFit/>
          </a:bodyPr>
          <a:p>
            <a:pPr>
              <a:lnSpc>
                <a:spcPct val="100000"/>
              </a:lnSpc>
              <a:spcBef>
                <a:spcPts val="700"/>
              </a:spcBef>
            </a:pPr>
            <a:r>
              <a:rPr b="1" lang="en-GB" sz="2400" spc="-1" strike="noStrike">
                <a:solidFill>
                  <a:srgbClr val="000000"/>
                </a:solidFill>
                <a:latin typeface="Arial"/>
                <a:ea typeface="DejaVu Sans"/>
              </a:rPr>
              <a:t>Teaching Earth science using the Cognitive Acceleration through Science (CASE) approach</a:t>
            </a:r>
            <a:endParaRPr b="0" lang="en-GB" sz="2400" spc="-1" strike="noStrike">
              <a:latin typeface="Arial"/>
            </a:endParaRPr>
          </a:p>
          <a:p>
            <a:pPr marL="343080" indent="-340920">
              <a:lnSpc>
                <a:spcPct val="100000"/>
              </a:lnSpc>
              <a:spcBef>
                <a:spcPts val="700"/>
              </a:spcBef>
              <a:buClr>
                <a:srgbClr val="000000"/>
              </a:buClr>
              <a:buFont typeface="Arial"/>
              <a:buChar char="•"/>
            </a:pPr>
            <a:r>
              <a:rPr b="0" lang="en-GB" sz="2400" spc="-1" strike="noStrike">
                <a:solidFill>
                  <a:srgbClr val="000000"/>
                </a:solidFill>
                <a:latin typeface="Arial"/>
                <a:ea typeface="DejaVu Sans"/>
              </a:rPr>
              <a:t>The activities in this workshop are keyed into the CASE approach – to develop thinking skills while teaching key Earth science material</a:t>
            </a:r>
            <a:endParaRPr b="0" lang="en-GB" sz="2400" spc="-1" strike="noStrike">
              <a:latin typeface="Arial"/>
            </a:endParaRPr>
          </a:p>
          <a:p>
            <a:pPr marL="343080" indent="-340920">
              <a:lnSpc>
                <a:spcPct val="100000"/>
              </a:lnSpc>
              <a:spcBef>
                <a:spcPts val="700"/>
              </a:spcBef>
              <a:buClr>
                <a:srgbClr val="000000"/>
              </a:buClr>
              <a:buFont typeface="Arial"/>
              <a:buChar char="•"/>
            </a:pPr>
            <a:r>
              <a:rPr b="0" lang="en-GB" sz="2400" spc="-1" strike="noStrike">
                <a:solidFill>
                  <a:srgbClr val="000000"/>
                </a:solidFill>
                <a:latin typeface="Arial"/>
                <a:ea typeface="DejaVu Sans"/>
              </a:rPr>
              <a:t>If you are unfamiliar with the case approach, you can access a video introduction at: </a:t>
            </a:r>
            <a:r>
              <a:rPr b="0" lang="en-GB" sz="2400" spc="-1" strike="noStrike" u="sng">
                <a:solidFill>
                  <a:srgbClr val="ccccff"/>
                </a:solidFill>
                <a:uFillTx/>
                <a:latin typeface="Arial"/>
                <a:ea typeface="DejaVu Sans"/>
                <a:hlinkClick r:id="rId1"/>
              </a:rPr>
              <a:t>https://www.earthlearningidea.com/Video/CASE.html</a:t>
            </a:r>
            <a:endParaRPr b="0" lang="en-GB" sz="2400" spc="-1" strike="noStrike">
              <a:latin typeface="Arial"/>
            </a:endParaRPr>
          </a:p>
          <a:p>
            <a:pPr marL="343080" indent="-340920">
              <a:lnSpc>
                <a:spcPct val="100000"/>
              </a:lnSpc>
              <a:spcBef>
                <a:spcPts val="700"/>
              </a:spcBef>
              <a:buClr>
                <a:srgbClr val="000000"/>
              </a:buClr>
              <a:buFont typeface="Arial"/>
              <a:buChar char="•"/>
            </a:pPr>
            <a:r>
              <a:rPr b="0" lang="en-GB" sz="2400" spc="-1" strike="noStrike">
                <a:solidFill>
                  <a:srgbClr val="000000"/>
                </a:solidFill>
                <a:latin typeface="Arial"/>
                <a:ea typeface="DejaVu Sans"/>
              </a:rPr>
              <a:t>An exemplar Earth science teaching activity with a question script using the CASE approach is at: </a:t>
            </a:r>
            <a:r>
              <a:rPr b="0" lang="en-GB" sz="2400" spc="-1" strike="noStrike" u="sng">
                <a:solidFill>
                  <a:srgbClr val="ccccff"/>
                </a:solidFill>
                <a:uFillTx/>
                <a:latin typeface="Arial"/>
                <a:ea typeface="DejaVu Sans"/>
                <a:hlinkClick r:id="rId2"/>
              </a:rPr>
              <a:t>https://www.earthlearningidea.com/Video/Atmosphere_ocean.html</a:t>
            </a:r>
            <a:endParaRPr b="0" lang="en-GB" sz="24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6" name="CustomShape 1"/>
          <p:cNvSpPr/>
          <p:nvPr/>
        </p:nvSpPr>
        <p:spPr>
          <a:xfrm>
            <a:off x="937800" y="5760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pic>
        <p:nvPicPr>
          <p:cNvPr id="317" name="" descr=""/>
          <p:cNvPicPr/>
          <p:nvPr/>
        </p:nvPicPr>
        <p:blipFill>
          <a:blip r:embed="rId1"/>
          <a:stretch/>
        </p:blipFill>
        <p:spPr>
          <a:xfrm>
            <a:off x="858240" y="1699560"/>
            <a:ext cx="8043120" cy="3844440"/>
          </a:xfrm>
          <a:prstGeom prst="rect">
            <a:avLst/>
          </a:prstGeom>
          <a:ln>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CustomShape 1"/>
          <p:cNvSpPr/>
          <p:nvPr/>
        </p:nvSpPr>
        <p:spPr>
          <a:xfrm>
            <a:off x="1080000" y="3600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19" name="CustomShape 2"/>
          <p:cNvSpPr/>
          <p:nvPr/>
        </p:nvSpPr>
        <p:spPr>
          <a:xfrm>
            <a:off x="576000" y="1296000"/>
            <a:ext cx="8350200" cy="41839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1800" spc="-1" strike="noStrike">
                <a:solidFill>
                  <a:srgbClr val="000000"/>
                </a:solidFill>
                <a:latin typeface="arial"/>
                <a:ea typeface="DejaVu Sans"/>
              </a:rPr>
              <a:t>Workshop outcomes</a:t>
            </a:r>
            <a:endParaRPr b="0" lang="en-GB" sz="1800" spc="-1" strike="noStrike">
              <a:latin typeface="Arial"/>
            </a:endParaRPr>
          </a:p>
          <a:p>
            <a:pPr>
              <a:lnSpc>
                <a:spcPct val="100000"/>
              </a:lnSpc>
            </a:pPr>
            <a:endParaRPr b="0" lang="en-GB" sz="1800" spc="-1" strike="noStrike">
              <a:latin typeface="Arial"/>
            </a:endParaRPr>
          </a:p>
          <a:p>
            <a:pPr>
              <a:lnSpc>
                <a:spcPct val="100000"/>
              </a:lnSpc>
            </a:pPr>
            <a:r>
              <a:rPr b="0" lang="en-GB" sz="1800" spc="-1" strike="noStrike">
                <a:solidFill>
                  <a:srgbClr val="000000"/>
                </a:solidFill>
                <a:latin typeface="arial"/>
                <a:ea typeface="DejaVu Sans"/>
              </a:rPr>
              <a:t>The workshop and its activities provide the following outcomes:</a:t>
            </a:r>
            <a:endParaRPr b="0" lang="en-GB" sz="1800" spc="-1" strike="noStrike">
              <a:latin typeface="Arial"/>
            </a:endParaRPr>
          </a:p>
          <a:p>
            <a:pPr>
              <a:lnSpc>
                <a:spcPct val="100000"/>
              </a:lnSpc>
            </a:pP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Insights into ways of distinguishing and identifying different rocks based on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their properties.</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Demonstrations of how rock properties affect landscape formation.</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Focus on the key processes of weathering, erosion, transportation and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deposition by both water and ice.</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Different approaches to considering geological time and the rate of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geological processes.</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Discussions and demonstrations about the state (solid/liquid) of the layers.</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Means of addressing common Earth science misconceptions.</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Links to the geography and science of Earth processes.</a:t>
            </a:r>
            <a:endParaRPr b="0" lang="en-GB" sz="1800" spc="-1" strike="noStrike">
              <a:latin typeface="Arial"/>
            </a:endParaRPr>
          </a:p>
          <a:p>
            <a:pPr>
              <a:lnSpc>
                <a:spcPct val="100000"/>
              </a:lnSpc>
            </a:pPr>
            <a:r>
              <a:rPr b="0" lang="en-GB" sz="1800" spc="-1" strike="noStrike">
                <a:solidFill>
                  <a:srgbClr val="000000"/>
                </a:solidFill>
                <a:latin typeface="arial"/>
                <a:ea typeface="DejaVu Sans"/>
              </a:rPr>
              <a:t>    • </a:t>
            </a:r>
            <a:r>
              <a:rPr b="0" lang="en-GB" sz="1800" spc="-1" strike="noStrike">
                <a:solidFill>
                  <a:srgbClr val="000000"/>
                </a:solidFill>
                <a:latin typeface="arial"/>
                <a:ea typeface="DejaVu Sans"/>
              </a:rPr>
              <a:t>Guidance on how the elements of Earth science in the curriculum can be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	</a:t>
            </a:r>
            <a:r>
              <a:rPr b="0" lang="en-GB" sz="1800" spc="-1" strike="noStrike">
                <a:solidFill>
                  <a:srgbClr val="000000"/>
                </a:solidFill>
                <a:latin typeface="arial"/>
                <a:ea typeface="DejaVu Sans"/>
              </a:rPr>
              <a:t>taught most effectively.</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0" name="CustomShape 1"/>
          <p:cNvSpPr/>
          <p:nvPr/>
        </p:nvSpPr>
        <p:spPr>
          <a:xfrm>
            <a:off x="1080000" y="22572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pic>
        <p:nvPicPr>
          <p:cNvPr id="321" name="" descr=""/>
          <p:cNvPicPr/>
          <p:nvPr/>
        </p:nvPicPr>
        <p:blipFill>
          <a:blip r:embed="rId1"/>
          <a:stretch/>
        </p:blipFill>
        <p:spPr>
          <a:xfrm>
            <a:off x="992880" y="1296000"/>
            <a:ext cx="7285320" cy="4390200"/>
          </a:xfrm>
          <a:prstGeom prst="rect">
            <a:avLst/>
          </a:prstGeom>
          <a:ln>
            <a:noFill/>
          </a:ln>
        </p:spPr>
      </p:pic>
      <p:sp>
        <p:nvSpPr>
          <p:cNvPr id="322" name="CustomShape 2"/>
          <p:cNvSpPr/>
          <p:nvPr/>
        </p:nvSpPr>
        <p:spPr>
          <a:xfrm>
            <a:off x="1152000" y="792000"/>
            <a:ext cx="6406200" cy="34452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1800" spc="-1" strike="noStrike">
                <a:solidFill>
                  <a:srgbClr val="000000"/>
                </a:solidFill>
                <a:latin typeface="arial"/>
                <a:ea typeface="DejaVu Sans"/>
              </a:rPr>
              <a:t>What’s the difference between weathering and erosion?</a:t>
            </a:r>
            <a:endParaRPr b="0" lang="en-GB" sz="1800" spc="-1" strike="noStrike">
              <a:latin typeface="Arial"/>
            </a:endParaRPr>
          </a:p>
        </p:txBody>
      </p:sp>
      <p:sp>
        <p:nvSpPr>
          <p:cNvPr id="323" name="CustomShape 3"/>
          <p:cNvSpPr/>
          <p:nvPr/>
        </p:nvSpPr>
        <p:spPr>
          <a:xfrm>
            <a:off x="1080000" y="5976000"/>
            <a:ext cx="733572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2"/>
              </a:rPr>
              <a:t>https://www.earthlearningidea.com/Video/Geog0.html</a:t>
            </a:r>
            <a:r>
              <a:rPr b="0" lang="en-GB" sz="1800" spc="-1" strike="noStrike">
                <a:solidFill>
                  <a:srgbClr val="000000"/>
                </a:solidFill>
                <a:latin typeface="Arial"/>
                <a:ea typeface="DejaVu Sans"/>
              </a:rPr>
              <a:t> hyperlink</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4" name="CustomShape 1"/>
          <p:cNvSpPr/>
          <p:nvPr/>
        </p:nvSpPr>
        <p:spPr>
          <a:xfrm>
            <a:off x="1080000" y="22608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25" name="CustomShape 2"/>
          <p:cNvSpPr/>
          <p:nvPr/>
        </p:nvSpPr>
        <p:spPr>
          <a:xfrm>
            <a:off x="1872000" y="877680"/>
            <a:ext cx="5110200" cy="3445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DejaVu Sans"/>
              </a:rPr>
              <a:t>Circus activity 1: A rocky look, touch and tell</a:t>
            </a:r>
            <a:endParaRPr b="0" lang="en-GB" sz="1800" spc="-1" strike="noStrike">
              <a:latin typeface="Arial"/>
            </a:endParaRPr>
          </a:p>
        </p:txBody>
      </p:sp>
      <p:pic>
        <p:nvPicPr>
          <p:cNvPr id="326" name="Picture 3_0" descr=""/>
          <p:cNvPicPr/>
          <p:nvPr/>
        </p:nvPicPr>
        <p:blipFill>
          <a:blip r:embed="rId1"/>
          <a:stretch/>
        </p:blipFill>
        <p:spPr>
          <a:xfrm>
            <a:off x="1876320" y="1368000"/>
            <a:ext cx="5105880" cy="3979080"/>
          </a:xfrm>
          <a:prstGeom prst="rect">
            <a:avLst/>
          </a:prstGeom>
          <a:ln w="9360">
            <a:solidFill>
              <a:srgbClr val="000000"/>
            </a:solidFill>
            <a:miter/>
          </a:ln>
        </p:spPr>
      </p:pic>
      <p:sp>
        <p:nvSpPr>
          <p:cNvPr id="327" name="CustomShape 3"/>
          <p:cNvSpPr/>
          <p:nvPr/>
        </p:nvSpPr>
        <p:spPr>
          <a:xfrm>
            <a:off x="870480" y="5611680"/>
            <a:ext cx="7335720" cy="363960"/>
          </a:xfrm>
          <a:prstGeom prst="rect">
            <a:avLst/>
          </a:prstGeom>
          <a:noFill/>
          <a:ln>
            <a:noFill/>
          </a:ln>
        </p:spPr>
        <p:style>
          <a:lnRef idx="0"/>
          <a:fillRef idx="0"/>
          <a:effectRef idx="0"/>
          <a:fontRef idx="minor"/>
        </p:style>
        <p:txBody>
          <a:bodyPr lIns="90000" rIns="90000" tIns="45000" bIns="45000">
            <a:spAutoFit/>
          </a:bodyPr>
          <a:p>
            <a:pPr>
              <a:lnSpc>
                <a:spcPct val="100000"/>
              </a:lnSpc>
            </a:pPr>
            <a:r>
              <a:rPr b="0" lang="en-GB" sz="1800" spc="-1" strike="noStrike">
                <a:solidFill>
                  <a:srgbClr val="000000"/>
                </a:solidFill>
                <a:latin typeface="Arial"/>
                <a:ea typeface="DejaVu Sans"/>
              </a:rPr>
              <a:t>Go to: </a:t>
            </a:r>
            <a:r>
              <a:rPr b="0" lang="en-GB" sz="1800" spc="-1" strike="noStrike" u="sng">
                <a:solidFill>
                  <a:srgbClr val="ccccff"/>
                </a:solidFill>
                <a:uFillTx/>
                <a:latin typeface="Arial"/>
                <a:ea typeface="DejaVu Sans"/>
                <a:hlinkClick r:id="rId2"/>
              </a:rPr>
              <a:t>https://www.earthlearningidea.com/Video/Geog1.html</a:t>
            </a:r>
            <a:r>
              <a:rPr b="0" lang="en-GB" sz="1800" spc="-1" strike="noStrike">
                <a:solidFill>
                  <a:srgbClr val="000000"/>
                </a:solidFill>
                <a:latin typeface="Arial"/>
                <a:ea typeface="DejaVu Sans"/>
              </a:rPr>
              <a:t> hyperlink</a:t>
            </a:r>
            <a:endParaRPr b="0" lang="en-GB"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8" name="CustomShape 1"/>
          <p:cNvSpPr/>
          <p:nvPr/>
        </p:nvSpPr>
        <p:spPr>
          <a:xfrm>
            <a:off x="1152000" y="361800"/>
            <a:ext cx="5902200" cy="428400"/>
          </a:xfrm>
          <a:prstGeom prst="rect">
            <a:avLst/>
          </a:prstGeom>
          <a:noFill/>
          <a:ln>
            <a:noFill/>
          </a:ln>
        </p:spPr>
        <p:style>
          <a:lnRef idx="0"/>
          <a:fillRef idx="0"/>
          <a:effectRef idx="0"/>
          <a:fontRef idx="minor"/>
        </p:style>
        <p:txBody>
          <a:bodyPr lIns="90000" rIns="90000" tIns="45000" bIns="45000">
            <a:noAutofit/>
          </a:bodyPr>
          <a:p>
            <a:pPr>
              <a:lnSpc>
                <a:spcPct val="100000"/>
              </a:lnSpc>
            </a:pPr>
            <a:r>
              <a:rPr b="1" lang="en-GB" sz="2400" spc="-1" strike="noStrike">
                <a:solidFill>
                  <a:srgbClr val="000000"/>
                </a:solidFill>
                <a:latin typeface="arial"/>
                <a:ea typeface="DejaVu Sans"/>
              </a:rPr>
              <a:t>Earth’s surface activity</a:t>
            </a:r>
            <a:endParaRPr b="0" lang="en-GB" sz="2400" spc="-1" strike="noStrike">
              <a:latin typeface="Arial"/>
            </a:endParaRPr>
          </a:p>
        </p:txBody>
      </p:sp>
      <p:sp>
        <p:nvSpPr>
          <p:cNvPr id="329" name="CustomShape 2"/>
          <p:cNvSpPr/>
          <p:nvPr/>
        </p:nvSpPr>
        <p:spPr>
          <a:xfrm>
            <a:off x="1872000" y="1309680"/>
            <a:ext cx="5110200" cy="344520"/>
          </a:xfrm>
          <a:prstGeom prst="rect">
            <a:avLst/>
          </a:prstGeom>
          <a:noFill/>
          <a:ln>
            <a:noFill/>
          </a:ln>
        </p:spPr>
        <p:style>
          <a:lnRef idx="0"/>
          <a:fillRef idx="0"/>
          <a:effectRef idx="0"/>
          <a:fontRef idx="minor"/>
        </p:style>
        <p:txBody>
          <a:bodyPr lIns="90000" rIns="90000" tIns="45000" bIns="45000">
            <a:noAutofit/>
          </a:bodyPr>
          <a:p>
            <a:pPr algn="ctr">
              <a:lnSpc>
                <a:spcPct val="100000"/>
              </a:lnSpc>
            </a:pPr>
            <a:r>
              <a:rPr b="1" lang="en-GB" sz="1800" spc="-1" strike="noStrike">
                <a:solidFill>
                  <a:srgbClr val="000000"/>
                </a:solidFill>
                <a:latin typeface="arial"/>
                <a:ea typeface="DejaVu Sans"/>
              </a:rPr>
              <a:t>Circus activity 1: A rocky look, touch and tell</a:t>
            </a:r>
            <a:endParaRPr b="0" lang="en-GB" sz="1800" spc="-1" strike="noStrike">
              <a:latin typeface="Arial"/>
            </a:endParaRPr>
          </a:p>
        </p:txBody>
      </p:sp>
      <p:graphicFrame>
        <p:nvGraphicFramePr>
          <p:cNvPr id="330" name="Table 3"/>
          <p:cNvGraphicFramePr/>
          <p:nvPr/>
        </p:nvGraphicFramePr>
        <p:xfrm>
          <a:off x="1391040" y="2044080"/>
          <a:ext cx="6085440" cy="4066920"/>
        </p:xfrm>
        <a:graphic>
          <a:graphicData uri="http://schemas.openxmlformats.org/drawingml/2006/table">
            <a:tbl>
              <a:tblPr/>
              <a:tblGrid>
                <a:gridCol w="2774520"/>
                <a:gridCol w="238680"/>
                <a:gridCol w="2594160"/>
                <a:gridCol w="238680"/>
                <a:gridCol w="239760"/>
              </a:tblGrid>
              <a:tr h="2100600">
                <a:tc>
                  <a:txBody>
                    <a:bodyPr lIns="68400" rIns="68400">
                      <a:noAutofit/>
                    </a:bodyPr>
                    <a:p>
                      <a:pPr>
                        <a:lnSpc>
                          <a:spcPct val="100000"/>
                        </a:lnSpc>
                      </a:pPr>
                      <a:r>
                        <a:rPr b="0" lang="en-GB" sz="2200" spc="-1" strike="noStrike">
                          <a:solidFill>
                            <a:srgbClr val="000000"/>
                          </a:solidFill>
                          <a:latin typeface="Arial"/>
                        </a:rPr>
                        <a:t>Sedimentary rocks</a:t>
                      </a:r>
                      <a:endParaRPr b="0" lang="en-GB" sz="22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p>
                      <a:pPr>
                        <a:lnSpc>
                          <a:spcPct val="100000"/>
                        </a:lnSpc>
                      </a:pPr>
                      <a:r>
                        <a:rPr b="0" lang="en-GB" sz="1400" spc="-1" strike="noStrike">
                          <a:solidFill>
                            <a:srgbClr val="000000"/>
                          </a:solidFill>
                          <a:latin typeface="Arial"/>
                        </a:rPr>
                        <a:t>are usually made of grains that </a:t>
                      </a:r>
                      <a:endParaRPr b="0" lang="en-GB" sz="1400" spc="-1" strike="noStrike">
                        <a:latin typeface="Arial"/>
                      </a:endParaRPr>
                    </a:p>
                    <a:p>
                      <a:pPr>
                        <a:lnSpc>
                          <a:spcPct val="100000"/>
                        </a:lnSpc>
                      </a:pPr>
                      <a:r>
                        <a:rPr b="0" lang="en-GB" sz="1400" spc="-1" strike="noStrike">
                          <a:solidFill>
                            <a:srgbClr val="000000"/>
                          </a:solidFill>
                          <a:latin typeface="Arial"/>
                        </a:rPr>
                        <a:t>are stuck together and can often</a:t>
                      </a:r>
                      <a:endParaRPr b="0" lang="en-GB" sz="1400" spc="-1" strike="noStrike">
                        <a:latin typeface="Arial"/>
                      </a:endParaRPr>
                    </a:p>
                    <a:p>
                      <a:pPr>
                        <a:lnSpc>
                          <a:spcPct val="100000"/>
                        </a:lnSpc>
                      </a:pPr>
                      <a:r>
                        <a:rPr b="0" lang="en-GB" sz="1400" spc="-1" strike="noStrike">
                          <a:solidFill>
                            <a:srgbClr val="000000"/>
                          </a:solidFill>
                          <a:latin typeface="Arial"/>
                        </a:rPr>
                        <a:t>easily be scratched off</a:t>
                      </a:r>
                      <a:endParaRPr b="0" lang="en-GB" sz="14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oAutofit/>
                    </a:bodyPr>
                    <a:p>
                      <a:pPr>
                        <a:lnSpc>
                          <a:spcPct val="100000"/>
                        </a:lnSpc>
                      </a:pPr>
                      <a:r>
                        <a:rPr b="0" lang="en-GB" sz="1400" spc="-1" strike="noStrike">
                          <a:solidFill>
                            <a:srgbClr val="000000"/>
                          </a:solidFill>
                          <a:latin typeface="Arial"/>
                        </a:rPr>
                        <a:t> </a:t>
                      </a:r>
                      <a:endParaRPr b="0" lang="en-GB" sz="1400" spc="-1" strike="noStrike">
                        <a:latin typeface="Arial"/>
                      </a:endParaRPr>
                    </a:p>
                  </a:txBody>
                  <a:tcPr marL="68400" marR="68400">
                    <a:lnL w="12240">
                      <a:solidFill>
                        <a:srgbClr val="000000"/>
                      </a:solidFill>
                    </a:lnL>
                    <a:lnR w="12240">
                      <a:solidFill>
                        <a:srgbClr val="000000"/>
                      </a:solidFill>
                    </a:lnR>
                    <a:lnT w="12240">
                      <a:noFill/>
                    </a:lnT>
                    <a:lnB w="12240">
                      <a:noFill/>
                    </a:lnB>
                    <a:noFill/>
                  </a:tcPr>
                </a:tc>
                <a:tc gridSpan="3">
                  <a:txBody>
                    <a:bodyPr lIns="68400" rIns="68400">
                      <a:noAutofit/>
                    </a:bodyPr>
                    <a:p>
                      <a:pPr>
                        <a:lnSpc>
                          <a:spcPct val="100000"/>
                        </a:lnSpc>
                      </a:pPr>
                      <a:r>
                        <a:rPr b="0" lang="en-GB" sz="2200" spc="-1" strike="noStrike">
                          <a:solidFill>
                            <a:srgbClr val="000000"/>
                          </a:solidFill>
                          <a:latin typeface="Arial"/>
                        </a:rPr>
                        <a:t>Crystalline rocks</a:t>
                      </a:r>
                      <a:endParaRPr b="0" lang="en-GB" sz="22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p>
                      <a:pPr>
                        <a:lnSpc>
                          <a:spcPct val="100000"/>
                        </a:lnSpc>
                      </a:pPr>
                      <a:r>
                        <a:rPr b="0" lang="en-GB" sz="1400" spc="-1" strike="noStrike">
                          <a:solidFill>
                            <a:srgbClr val="000000"/>
                          </a:solidFill>
                          <a:latin typeface="Arial"/>
                        </a:rPr>
                        <a:t>are usually made of interlocking grains that are very hard to scratch off</a:t>
                      </a:r>
                      <a:endParaRPr b="0" lang="en-GB" sz="14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hMerge="1">
                  <a:tcPr marL="90000" marR="90000">
                    <a:solidFill>
                      <a:srgbClr val="729fcf"/>
                    </a:solidFill>
                  </a:tcPr>
                </a:tc>
                <a:tc hMerge="1">
                  <a:tcPr marL="90000" marR="90000">
                    <a:solidFill>
                      <a:srgbClr val="729fcf"/>
                    </a:solidFill>
                  </a:tcPr>
                </a:tc>
              </a:tr>
              <a:tr h="333720">
                <a:tc>
                  <a:txBody>
                    <a:bodyPr>
                      <a:noAutofit/>
                    </a:bodyPr>
                    <a:p>
                      <a:pPr>
                        <a:lnSpc>
                          <a:spcPct val="100000"/>
                        </a:lnSpc>
                      </a:pPr>
                      <a:r>
                        <a:rPr b="0" lang="en-GB" sz="1400" spc="-1" strike="noStrike">
                          <a:solidFill>
                            <a:srgbClr val="000000"/>
                          </a:solidFill>
                          <a:latin typeface="Arial"/>
                        </a:rPr>
                        <a:t> </a:t>
                      </a:r>
                      <a:endParaRPr b="0" lang="en-GB" sz="1400" spc="-1" strike="noStrike">
                        <a:latin typeface="Arial"/>
                      </a:endParaRPr>
                    </a:p>
                  </a:txBody>
                  <a:tcPr marL="91440" marR="91440">
                    <a:lnL w="12240">
                      <a:noFill/>
                    </a:lnL>
                    <a:lnR w="12240">
                      <a:noFill/>
                    </a:lnR>
                    <a:lnT w="12240">
                      <a:solidFill>
                        <a:srgbClr val="000000"/>
                      </a:solidFill>
                    </a:lnT>
                    <a:lnB w="12240">
                      <a:solidFill>
                        <a:srgbClr val="000000"/>
                      </a:solidFill>
                    </a:lnB>
                    <a:noFill/>
                  </a:tcPr>
                </a:tc>
                <a:tc>
                  <a:txBody>
                    <a:bodyPr>
                      <a:noAutofit/>
                    </a:bodyPr>
                    <a:p>
                      <a:pPr>
                        <a:lnSpc>
                          <a:spcPct val="100000"/>
                        </a:lnSpc>
                      </a:pPr>
                      <a:r>
                        <a:rPr b="0" lang="en-GB" sz="1400" spc="-1" strike="noStrike">
                          <a:solidFill>
                            <a:srgbClr val="000000"/>
                          </a:solidFill>
                          <a:latin typeface="Arial"/>
                        </a:rPr>
                        <a:t> </a:t>
                      </a:r>
                      <a:endParaRPr b="0" lang="en-GB" sz="1400" spc="-1" strike="noStrike">
                        <a:latin typeface="Arial"/>
                      </a:endParaRPr>
                    </a:p>
                  </a:txBody>
                  <a:tcPr marL="91440" marR="91440">
                    <a:lnL w="12240">
                      <a:noFill/>
                    </a:lnL>
                    <a:lnR w="12240">
                      <a:noFill/>
                    </a:lnR>
                    <a:lnT w="12240">
                      <a:noFill/>
                    </a:lnT>
                    <a:lnB w="12240">
                      <a:noFill/>
                    </a:lnB>
                    <a:noFill/>
                  </a:tcPr>
                </a:tc>
                <a:tc>
                  <a:txBody>
                    <a:bodyPr>
                      <a:noAutofit/>
                    </a:bodyPr>
                    <a:p>
                      <a:pPr>
                        <a:lnSpc>
                          <a:spcPct val="100000"/>
                        </a:lnSpc>
                      </a:pPr>
                      <a:r>
                        <a:rPr b="0" lang="en-GB" sz="1400" spc="-1" strike="noStrike">
                          <a:solidFill>
                            <a:srgbClr val="000000"/>
                          </a:solidFill>
                          <a:latin typeface="Arial"/>
                        </a:rPr>
                        <a:t> </a:t>
                      </a:r>
                      <a:endParaRPr b="0" lang="en-GB" sz="1400" spc="-1" strike="noStrike">
                        <a:latin typeface="Arial"/>
                      </a:endParaRPr>
                    </a:p>
                  </a:txBody>
                  <a:tcPr marL="91440" marR="91440">
                    <a:lnL w="12240">
                      <a:noFill/>
                    </a:lnL>
                    <a:lnR w="12240">
                      <a:noFill/>
                    </a:lnR>
                    <a:lnT w="12240">
                      <a:solidFill>
                        <a:srgbClr val="000000"/>
                      </a:solidFill>
                    </a:lnT>
                    <a:lnB w="12240">
                      <a:solidFill>
                        <a:srgbClr val="000000"/>
                      </a:solidFill>
                    </a:lnB>
                    <a:noFill/>
                  </a:tcPr>
                </a:tc>
                <a:tc>
                  <a:txBody>
                    <a:bodyPr>
                      <a:noAutofit/>
                    </a:bodyPr>
                    <a:p>
                      <a:pPr>
                        <a:lnSpc>
                          <a:spcPct val="100000"/>
                        </a:lnSpc>
                      </a:pPr>
                      <a:r>
                        <a:rPr b="0" lang="en-GB" sz="1100" spc="-1" strike="noStrike">
                          <a:solidFill>
                            <a:srgbClr val="000000"/>
                          </a:solidFill>
                          <a:latin typeface="Arial"/>
                        </a:rPr>
                        <a:t> </a:t>
                      </a:r>
                      <a:endParaRPr b="0" lang="en-GB" sz="1100" spc="-1" strike="noStrike">
                        <a:latin typeface="Arial"/>
                      </a:endParaRPr>
                    </a:p>
                  </a:txBody>
                  <a:tcPr marL="91440" marR="91440">
                    <a:lnL w="12240">
                      <a:noFill/>
                    </a:lnL>
                    <a:lnR w="12240">
                      <a:solidFill>
                        <a:srgbClr val="ffffff"/>
                      </a:solidFill>
                    </a:lnR>
                    <a:lnT w="12240">
                      <a:solidFill>
                        <a:srgbClr val="000000"/>
                      </a:solidFill>
                    </a:lnT>
                    <a:lnB w="12240">
                      <a:solidFill>
                        <a:srgbClr val="000000"/>
                      </a:solidFill>
                    </a:lnB>
                    <a:solidFill>
                      <a:srgbClr val="e7f5ef"/>
                    </a:solidFill>
                  </a:tcPr>
                </a:tc>
                <a:tc>
                  <a:txBody>
                    <a:bodyPr>
                      <a:noAutofit/>
                    </a:bodyPr>
                    <a:p>
                      <a:pPr algn="just">
                        <a:lnSpc>
                          <a:spcPct val="100000"/>
                        </a:lnSpc>
                      </a:pPr>
                      <a:r>
                        <a:rPr b="0" lang="en-GB" sz="1100" spc="-1" strike="noStrike">
                          <a:solidFill>
                            <a:srgbClr val="000000"/>
                          </a:solidFill>
                          <a:latin typeface="Arial"/>
                        </a:rPr>
                        <a:t> </a:t>
                      </a:r>
                      <a:endParaRPr b="0" lang="en-GB" sz="1100" spc="-1" strike="noStrike">
                        <a:latin typeface="Arial"/>
                      </a:endParaRPr>
                    </a:p>
                  </a:txBody>
                  <a:tcPr marL="91440" marR="91440">
                    <a:lnL w="12240">
                      <a:solidFill>
                        <a:srgbClr val="ffffff"/>
                      </a:solidFill>
                    </a:lnL>
                    <a:lnR w="12240">
                      <a:solidFill>
                        <a:srgbClr val="ffffff"/>
                      </a:solidFill>
                    </a:lnR>
                    <a:lnT w="12240">
                      <a:solidFill>
                        <a:srgbClr val="000000"/>
                      </a:solidFill>
                    </a:lnT>
                    <a:lnB w="12240">
                      <a:solidFill>
                        <a:srgbClr val="000000"/>
                      </a:solidFill>
                    </a:lnB>
                    <a:solidFill>
                      <a:srgbClr val="e7f5ef"/>
                    </a:solidFill>
                  </a:tcPr>
                </a:tc>
              </a:tr>
              <a:tr h="1632600">
                <a:tc>
                  <a:txBody>
                    <a:bodyPr lIns="68400" rIns="68400">
                      <a:noAutofit/>
                    </a:bodyPr>
                    <a:p>
                      <a:pPr>
                        <a:lnSpc>
                          <a:spcPct val="100000"/>
                        </a:lnSpc>
                      </a:pPr>
                      <a:r>
                        <a:rPr b="0" lang="en-GB" sz="2200" spc="-1" strike="noStrike">
                          <a:solidFill>
                            <a:srgbClr val="000000"/>
                          </a:solidFill>
                          <a:latin typeface="Arial"/>
                        </a:rPr>
                        <a:t>Igneous rocks</a:t>
                      </a:r>
                      <a:endParaRPr b="0" lang="en-GB" sz="22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p>
                      <a:pPr>
                        <a:lnSpc>
                          <a:spcPct val="100000"/>
                        </a:lnSpc>
                      </a:pPr>
                      <a:r>
                        <a:rPr b="0" lang="en-GB" sz="1400" spc="-1" strike="noStrike">
                          <a:solidFill>
                            <a:srgbClr val="000000"/>
                          </a:solidFill>
                          <a:latin typeface="Arial"/>
                        </a:rPr>
                        <a:t>are crystalline rocks made of                                                different minerals scattered</a:t>
                      </a:r>
                      <a:endParaRPr b="0" lang="en-GB" sz="1400" spc="-1" strike="noStrike">
                        <a:latin typeface="Arial"/>
                      </a:endParaRPr>
                    </a:p>
                    <a:p>
                      <a:pPr>
                        <a:lnSpc>
                          <a:spcPct val="100000"/>
                        </a:lnSpc>
                      </a:pPr>
                      <a:r>
                        <a:rPr b="0" lang="en-GB" sz="1400" spc="-1" strike="noStrike">
                          <a:solidFill>
                            <a:srgbClr val="000000"/>
                          </a:solidFill>
                          <a:latin typeface="Arial"/>
                        </a:rPr>
                        <a:t>through them</a:t>
                      </a:r>
                      <a:endParaRPr b="0" lang="en-GB" sz="14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a:txBody>
                    <a:bodyPr lIns="68400" rIns="68400">
                      <a:noAutofit/>
                    </a:bodyPr>
                    <a:p>
                      <a:pPr>
                        <a:lnSpc>
                          <a:spcPct val="100000"/>
                        </a:lnSpc>
                      </a:pPr>
                      <a:r>
                        <a:rPr b="0" lang="en-GB" sz="1400" spc="-1" strike="noStrike">
                          <a:solidFill>
                            <a:srgbClr val="000000"/>
                          </a:solidFill>
                          <a:latin typeface="Arial"/>
                        </a:rPr>
                        <a:t> </a:t>
                      </a:r>
                      <a:endParaRPr b="0" lang="en-GB" sz="1400" spc="-1" strike="noStrike">
                        <a:latin typeface="Arial"/>
                      </a:endParaRPr>
                    </a:p>
                  </a:txBody>
                  <a:tcPr marL="68400" marR="68400">
                    <a:lnL w="12240">
                      <a:solidFill>
                        <a:srgbClr val="000000"/>
                      </a:solidFill>
                    </a:lnL>
                    <a:lnR w="12240">
                      <a:solidFill>
                        <a:srgbClr val="000000"/>
                      </a:solidFill>
                    </a:lnR>
                    <a:lnT w="12240">
                      <a:noFill/>
                    </a:lnT>
                    <a:lnB w="12240">
                      <a:noFill/>
                    </a:lnB>
                    <a:noFill/>
                  </a:tcPr>
                </a:tc>
                <a:tc gridSpan="3">
                  <a:txBody>
                    <a:bodyPr lIns="68400" rIns="68400">
                      <a:noAutofit/>
                    </a:bodyPr>
                    <a:p>
                      <a:pPr>
                        <a:lnSpc>
                          <a:spcPct val="100000"/>
                        </a:lnSpc>
                      </a:pPr>
                      <a:r>
                        <a:rPr b="0" lang="en-GB" sz="2200" spc="-1" strike="noStrike">
                          <a:solidFill>
                            <a:srgbClr val="000000"/>
                          </a:solidFill>
                          <a:latin typeface="Arial"/>
                        </a:rPr>
                        <a:t>Metamorphic rocks</a:t>
                      </a:r>
                      <a:endParaRPr b="0" lang="en-GB" sz="22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p>
                      <a:pPr>
                        <a:lnSpc>
                          <a:spcPct val="100000"/>
                        </a:lnSpc>
                      </a:pPr>
                      <a:r>
                        <a:rPr b="0" lang="en-GB" sz="1400" spc="-1" strike="noStrike">
                          <a:solidFill>
                            <a:srgbClr val="000000"/>
                          </a:solidFill>
                          <a:latin typeface="Arial"/>
                        </a:rPr>
                        <a:t>are crystalline rocks with minerals in layers or bands or made of just one material</a:t>
                      </a:r>
                      <a:endParaRPr b="0" lang="en-GB" sz="1400" spc="-1" strike="noStrike">
                        <a:latin typeface="Arial"/>
                      </a:endParaRPr>
                    </a:p>
                    <a:p>
                      <a:pPr>
                        <a:lnSpc>
                          <a:spcPct val="100000"/>
                        </a:lnSpc>
                      </a:pPr>
                      <a:r>
                        <a:rPr b="0" lang="en-GB" sz="1400" spc="-1" strike="noStrike">
                          <a:solidFill>
                            <a:srgbClr val="000000"/>
                          </a:solidFill>
                          <a:latin typeface="Arial"/>
                        </a:rPr>
                        <a:t> </a:t>
                      </a:r>
                      <a:endParaRPr b="0" lang="en-GB" sz="1400" spc="-1" strike="noStrike">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ffff"/>
                    </a:solidFill>
                  </a:tcPr>
                </a:tc>
                <a:tc hMerge="1">
                  <a:tcPr marL="90000" marR="90000">
                    <a:solidFill>
                      <a:srgbClr val="729fcf"/>
                    </a:solidFill>
                  </a:tcPr>
                </a:tc>
                <a:tc hMerge="1">
                  <a:tcPr marL="90000" marR="90000">
                    <a:solidFill>
                      <a:srgbClr val="729fcf"/>
                    </a:solidFill>
                  </a:tcPr>
                </a:tc>
              </a:tr>
            </a:tbl>
          </a:graphicData>
        </a:graphic>
      </p:graphicFrame>
      <p:sp>
        <p:nvSpPr>
          <p:cNvPr id="331" name="Line 4"/>
          <p:cNvSpPr/>
          <p:nvPr/>
        </p:nvSpPr>
        <p:spPr>
          <a:xfrm>
            <a:off x="7476480" y="2044080"/>
            <a:ext cx="0" cy="2131920"/>
          </a:xfrm>
          <a:prstGeom prst="line">
            <a:avLst/>
          </a:prstGeom>
          <a:ln>
            <a:solidFill>
              <a:srgbClr val="3465a4"/>
            </a:solidFill>
          </a:ln>
        </p:spPr>
        <p:style>
          <a:lnRef idx="0"/>
          <a:fillRef idx="0"/>
          <a:effectRef idx="0"/>
          <a:fontRef idx="minor"/>
        </p:style>
      </p:sp>
      <p:sp>
        <p:nvSpPr>
          <p:cNvPr id="332" name="Line 5"/>
          <p:cNvSpPr/>
          <p:nvPr/>
        </p:nvSpPr>
        <p:spPr>
          <a:xfrm>
            <a:off x="7476480" y="4536000"/>
            <a:ext cx="0" cy="1576440"/>
          </a:xfrm>
          <a:prstGeom prst="line">
            <a:avLst/>
          </a:prstGeom>
          <a:ln>
            <a:solidFill>
              <a:srgbClr val="3465a4"/>
            </a:solidFill>
          </a:ln>
        </p:spPr>
        <p:style>
          <a:lnRef idx="0"/>
          <a:fillRef idx="0"/>
          <a:effectRef idx="0"/>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3875</TotalTime>
  <Application>LibreOffice/6.4.7.2$Linux_X86_64 LibreOffice_project/40$Build-2</Application>
  <Words>3566</Words>
  <Paragraphs>480</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billy goat</dc:creator>
  <dc:description/>
  <dc:language>en-GB</dc:language>
  <cp:lastModifiedBy/>
  <cp:lastPrinted>2012-11-07T15:34:15Z</cp:lastPrinted>
  <dcterms:modified xsi:type="dcterms:W3CDTF">2022-07-29T14:11:41Z</dcterms:modified>
  <cp:revision>121</cp:revision>
  <dc:subject/>
  <dc:title>Name of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51</vt:i4>
  </property>
  <property fmtid="{D5CDD505-2E9C-101B-9397-08002B2CF9AE}" pid="8" name="PresentationFormat">
    <vt:lpwstr>On-screen Show (4:3)</vt:lpwstr>
  </property>
  <property fmtid="{D5CDD505-2E9C-101B-9397-08002B2CF9AE}" pid="9" name="ScaleCrop">
    <vt:bool>0</vt:bool>
  </property>
  <property fmtid="{D5CDD505-2E9C-101B-9397-08002B2CF9AE}" pid="10" name="ShareDoc">
    <vt:bool>0</vt:bool>
  </property>
  <property fmtid="{D5CDD505-2E9C-101B-9397-08002B2CF9AE}" pid="11" name="Slides">
    <vt:i4>57</vt:i4>
  </property>
</Properties>
</file>