
<file path=[Content_Types].xml><?xml version="1.0" encoding="utf-8"?>
<Types xmlns="http://schemas.openxmlformats.org/package/2006/content-types">
  <Override PartName="/_rels/.rels" ContentType="application/vnd.openxmlformats-package.relationshi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_rels/presentation.xml.rels" ContentType="application/vnd.openxmlformats-package.relationships+xml"/>
  <Override PartName="/ppt/notesSlides/_rels/notesSlide31.xml.rels" ContentType="application/vnd.openxmlformats-package.relationships+xml"/>
  <Override PartName="/ppt/notesSlides/_rels/notesSlide4.xml.rels" ContentType="application/vnd.openxmlformats-package.relationships+xml"/>
  <Override PartName="/ppt/notesSlides/_rels/notesSlide1.xml.rels" ContentType="application/vnd.openxmlformats-package.relationships+xml"/>
  <Override PartName="/ppt/notesSlides/_rels/notesSlide5.xml.rels" ContentType="application/vnd.openxmlformats-package.relationships+xml"/>
  <Override PartName="/ppt/notesSlides/_rels/notesSlide30.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7.jpeg" ContentType="image/jpeg"/>
  <Override PartName="/ppt/media/image26.jpeg" ContentType="image/jpeg"/>
  <Override PartName="/ppt/media/image25.jpeg" ContentType="image/jpeg"/>
  <Override PartName="/ppt/media/image24.jpeg" ContentType="image/jpeg"/>
  <Override PartName="/ppt/media/image23.jpeg" ContentType="image/jpeg"/>
  <Override PartName="/ppt/media/image22.jpeg" ContentType="image/jpeg"/>
  <Override PartName="/ppt/media/image21.jpeg" ContentType="image/jpeg"/>
  <Override PartName="/ppt/media/image20.jpeg" ContentType="image/jpeg"/>
  <Override PartName="/ppt/media/image5.png" ContentType="image/png"/>
  <Override PartName="/ppt/media/image3.png" ContentType="image/png"/>
  <Override PartName="/ppt/media/image2.png" ContentType="image/png"/>
  <Override PartName="/ppt/media/image28.png" ContentType="image/png"/>
  <Override PartName="/ppt/media/image4.jpeg" ContentType="image/jpeg"/>
  <Override PartName="/ppt/media/image1.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9.jpeg" ContentType="image/jpeg"/>
  <Override PartName="/ppt/media/image18.jpeg" ContentType="image/jpeg"/>
  <Override PartName="/ppt/media/image17.jpeg" ContentType="image/jpeg"/>
  <Override PartName="/ppt/media/image14.jpeg" ContentType="image/jpeg"/>
  <Override PartName="/ppt/media/image15.jpeg" ContentType="image/jpeg"/>
  <Override PartName="/ppt/media/image13.jpeg" ContentType="image/jpeg"/>
  <Override PartName="/ppt/media/image10.jpeg" ContentType="image/jpeg"/>
  <Override PartName="/ppt/media/image11.jpeg" ContentType="image/jpeg"/>
  <Override PartName="/ppt/media/image12.jpeg" ContentType="image/jpeg"/>
  <Override PartName="/ppt/media/image16.jpeg" ContentType="image/jpeg"/>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presentation.xml" ContentType="application/vnd.openxmlformats-officedocument.presentationml.presentation.main+xml"/>
  <Override PartName="/ppt/theme/theme4.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slides/_rels/slide29.xml.rels" ContentType="application/vnd.openxmlformats-package.relationships+xml"/>
  <Override PartName="/ppt/slides/_rels/slide28.xml.rels" ContentType="application/vnd.openxmlformats-package.relationships+xml"/>
  <Override PartName="/ppt/slides/_rels/slide27.xml.rels" ContentType="application/vnd.openxmlformats-package.relationships+xml"/>
  <Override PartName="/ppt/slides/_rels/slide26.xml.rels" ContentType="application/vnd.openxmlformats-package.relationships+xml"/>
  <Override PartName="/ppt/slides/_rels/slide31.xml.rels" ContentType="application/vnd.openxmlformats-package.relationships+xml"/>
  <Override PartName="/ppt/slides/_rels/slide25.xml.rels" ContentType="application/vnd.openxmlformats-package.relationships+xml"/>
  <Override PartName="/ppt/slides/_rels/slide30.xml.rels" ContentType="application/vnd.openxmlformats-package.relationships+xml"/>
  <Override PartName="/ppt/slides/_rels/slide24.xml.rels" ContentType="application/vnd.openxmlformats-package.relationships+xml"/>
  <Override PartName="/ppt/slides/_rels/slide23.xml.rels" ContentType="application/vnd.openxmlformats-package.relationships+xml"/>
  <Override PartName="/ppt/slides/_rels/slide22.xml.rels" ContentType="application/vnd.openxmlformats-package.relationships+xml"/>
  <Override PartName="/ppt/slides/_rels/slide21.xml.rels" ContentType="application/vnd.openxmlformats-package.relationships+xml"/>
  <Override PartName="/ppt/slides/_rels/slide20.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1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1.xml.rels" ContentType="application/vnd.openxmlformats-package.relationships+xml"/>
  <Override PartName="/ppt/slides/_rels/slide9.xml.rels" ContentType="application/vnd.openxmlformats-package.relationships+xml"/>
  <Override PartName="/ppt/slides/_rels/slide2.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28.xml.rels" ContentType="application/vnd.openxmlformats-package.relationships+xml"/>
  <Override PartName="/ppt/slideLayouts/_rels/slideLayout32.xml.rels" ContentType="application/vnd.openxmlformats-package.relationships+xml"/>
  <Override PartName="/ppt/slideLayouts/_rels/slideLayout27.xml.rels" ContentType="application/vnd.openxmlformats-package.relationships+xml"/>
  <Override PartName="/ppt/slideLayouts/_rels/slideLayout26.xml.rels" ContentType="application/vnd.openxmlformats-package.relationships+xml"/>
  <Override PartName="/ppt/slideLayouts/_rels/slideLayout31.xml.rels" ContentType="application/vnd.openxmlformats-package.relationships+xml"/>
  <Override PartName="/ppt/slideLayouts/_rels/slideLayout25.xml.rels" ContentType="application/vnd.openxmlformats-package.relationships+xml"/>
  <Override PartName="/ppt/slideLayouts/_rels/slideLayout30.xml.rels" ContentType="application/vnd.openxmlformats-package.relationships+xml"/>
  <Override PartName="/ppt/slideLayouts/_rels/slideLayout24.xml.rels" ContentType="application/vnd.openxmlformats-package.relationships+xml"/>
  <Override PartName="/ppt/slideLayouts/_rels/slideLayout23.xml.rels" ContentType="application/vnd.openxmlformats-package.relationships+xml"/>
  <Override PartName="/ppt/slideLayouts/_rels/slideLayout22.xml.rels" ContentType="application/vnd.openxmlformats-package.relationships+xml"/>
  <Override PartName="/ppt/slideLayouts/_rels/slideLayout21.xml.rels" ContentType="application/vnd.openxmlformats-package.relationships+xml"/>
  <Override PartName="/ppt/slideLayouts/_rels/slideLayout20.xml.rels" ContentType="application/vnd.openxmlformats-package.relationships+xml"/>
  <Override PartName="/ppt/slideLayouts/_rels/slideLayout19.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14.xml.rels" ContentType="application/vnd.openxmlformats-package.relationships+xml"/>
  <Override PartName="/ppt/slideLayouts/_rels/slideLayout13.xml.rels" ContentType="application/vnd.openxmlformats-package.relationships+xml"/>
  <Override PartName="/ppt/slideLayouts/_rels/slideLayout18.xml.rels" ContentType="application/vnd.openxmlformats-package.relationships+xml"/>
  <Override PartName="/ppt/slideLayouts/_rels/slideLayout4.xml.rels" ContentType="application/vnd.openxmlformats-package.relationships+xml"/>
  <Override PartName="/ppt/slideLayouts/_rels/slideLayout12.xml.rels" ContentType="application/vnd.openxmlformats-package.relationships+xml"/>
  <Override PartName="/ppt/slideLayouts/_rels/slideLayout17.xml.rels" ContentType="application/vnd.openxmlformats-package.relationships+xml"/>
  <Override PartName="/ppt/slideLayouts/_rels/slideLayout3.xml.rels" ContentType="application/vnd.openxmlformats-package.relationships+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15.xml.rels" ContentType="application/vnd.openxmlformats-package.relationships+xml"/>
  <Override PartName="/ppt/slideLayouts/_rels/slideLayout8.xml.rels" ContentType="application/vnd.openxmlformats-package.relationships+xml"/>
  <Override PartName="/ppt/slideLayouts/_rels/slideLayout2.xml.rels" ContentType="application/vnd.openxmlformats-package.relationships+xml"/>
  <Override PartName="/ppt/slideLayouts/_rels/slideLayout16.xml.rels" ContentType="application/vnd.openxmlformats-package.relationship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10.xml" ContentType="application/vnd.openxmlformats-officedocument.presentationml.slideLayout+xml"/>
  <Override PartName="/ppt/slideLayouts/slideLayout35.xml" ContentType="application/vnd.openxmlformats-officedocument.presentationml.slideLayout+xml"/>
  <Override PartName="/ppt/slideLayouts/slideLayout11.xml" ContentType="application/vnd.openxmlformats-officedocument.presentationml.slideLayout+xml"/>
  <Override PartName="/ppt/slideLayouts/slideLayout36.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x="9144000" cy="6858000"/>
  <p:notesSz cx="9928225" cy="6797675"/>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PlaceHolder 1"/>
          <p:cNvSpPr>
            <a:spLocks noGrp="1"/>
          </p:cNvSpPr>
          <p:nvPr>
            <p:ph type="sldImg"/>
          </p:nvPr>
        </p:nvSpPr>
        <p:spPr>
          <a:xfrm>
            <a:off x="216000" y="812520"/>
            <a:ext cx="7127280" cy="4008960"/>
          </a:xfrm>
          <a:prstGeom prst="rect">
            <a:avLst/>
          </a:prstGeom>
        </p:spPr>
        <p:txBody>
          <a:bodyPr lIns="0" rIns="0" tIns="0" bIns="0" anchor="ctr"/>
          <a:p>
            <a:pPr algn="ctr"/>
            <a:r>
              <a:rPr b="0" lang="en-GB" sz="4400" spc="-1" strike="noStrike">
                <a:latin typeface="Arial"/>
              </a:rPr>
              <a:t>Click to move the slide</a:t>
            </a:r>
            <a:endParaRPr b="0" lang="en-GB" sz="4400" spc="-1" strike="noStrike">
              <a:latin typeface="Arial"/>
            </a:endParaRPr>
          </a:p>
        </p:txBody>
      </p:sp>
      <p:sp>
        <p:nvSpPr>
          <p:cNvPr id="129" name="PlaceHolder 2"/>
          <p:cNvSpPr>
            <a:spLocks noGrp="1"/>
          </p:cNvSpPr>
          <p:nvPr>
            <p:ph type="body"/>
          </p:nvPr>
        </p:nvSpPr>
        <p:spPr>
          <a:xfrm>
            <a:off x="756000" y="5078520"/>
            <a:ext cx="6047640" cy="4811040"/>
          </a:xfrm>
          <a:prstGeom prst="rect">
            <a:avLst/>
          </a:prstGeom>
        </p:spPr>
        <p:txBody>
          <a:bodyPr lIns="0" rIns="0" tIns="0" bIns="0"/>
          <a:p>
            <a:r>
              <a:rPr b="0" lang="en-GB" sz="2000" spc="-1" strike="noStrike">
                <a:latin typeface="Arial"/>
              </a:rPr>
              <a:t>Click to edit the notes' format</a:t>
            </a:r>
            <a:endParaRPr b="0" lang="en-GB" sz="2000" spc="-1" strike="noStrike">
              <a:latin typeface="Arial"/>
            </a:endParaRPr>
          </a:p>
        </p:txBody>
      </p:sp>
      <p:sp>
        <p:nvSpPr>
          <p:cNvPr id="130" name="PlaceHolder 3"/>
          <p:cNvSpPr>
            <a:spLocks noGrp="1"/>
          </p:cNvSpPr>
          <p:nvPr>
            <p:ph type="hdr"/>
          </p:nvPr>
        </p:nvSpPr>
        <p:spPr>
          <a:xfrm>
            <a:off x="0" y="0"/>
            <a:ext cx="3280680" cy="534240"/>
          </a:xfrm>
          <a:prstGeom prst="rect">
            <a:avLst/>
          </a:prstGeom>
        </p:spPr>
        <p:txBody>
          <a:bodyPr lIns="0" rIns="0" tIns="0" bIns="0"/>
          <a:p>
            <a:r>
              <a:rPr b="0" lang="en-GB" sz="1400" spc="-1" strike="noStrike">
                <a:latin typeface="Times New Roman"/>
              </a:rPr>
              <a:t> </a:t>
            </a:r>
            <a:endParaRPr b="0" lang="en-GB" sz="1400" spc="-1" strike="noStrike">
              <a:latin typeface="Times New Roman"/>
            </a:endParaRPr>
          </a:p>
        </p:txBody>
      </p:sp>
      <p:sp>
        <p:nvSpPr>
          <p:cNvPr id="131" name="PlaceHolder 4"/>
          <p:cNvSpPr>
            <a:spLocks noGrp="1"/>
          </p:cNvSpPr>
          <p:nvPr>
            <p:ph type="dt"/>
          </p:nvPr>
        </p:nvSpPr>
        <p:spPr>
          <a:xfrm>
            <a:off x="4278960" y="0"/>
            <a:ext cx="3280680" cy="534240"/>
          </a:xfrm>
          <a:prstGeom prst="rect">
            <a:avLst/>
          </a:prstGeom>
        </p:spPr>
        <p:txBody>
          <a:bodyPr lIns="0" rIns="0" tIns="0" bIns="0"/>
          <a:p>
            <a:pPr algn="r"/>
            <a:r>
              <a:rPr b="0" lang="en-GB" sz="1400" spc="-1" strike="noStrike">
                <a:latin typeface="Times New Roman"/>
              </a:rPr>
              <a:t> </a:t>
            </a:r>
            <a:endParaRPr b="0" lang="en-GB" sz="1400" spc="-1" strike="noStrike">
              <a:latin typeface="Times New Roman"/>
            </a:endParaRPr>
          </a:p>
        </p:txBody>
      </p:sp>
      <p:sp>
        <p:nvSpPr>
          <p:cNvPr id="132" name="PlaceHolder 5"/>
          <p:cNvSpPr>
            <a:spLocks noGrp="1"/>
          </p:cNvSpPr>
          <p:nvPr>
            <p:ph type="ftr"/>
          </p:nvPr>
        </p:nvSpPr>
        <p:spPr>
          <a:xfrm>
            <a:off x="0" y="10157400"/>
            <a:ext cx="3280680" cy="534240"/>
          </a:xfrm>
          <a:prstGeom prst="rect">
            <a:avLst/>
          </a:prstGeom>
        </p:spPr>
        <p:txBody>
          <a:bodyPr lIns="0" rIns="0" tIns="0" bIns="0" anchor="b"/>
          <a:p>
            <a:r>
              <a:rPr b="0" lang="en-GB" sz="1400" spc="-1" strike="noStrike">
                <a:latin typeface="Times New Roman"/>
              </a:rPr>
              <a:t> </a:t>
            </a:r>
            <a:endParaRPr b="0" lang="en-GB" sz="1400" spc="-1" strike="noStrike">
              <a:latin typeface="Times New Roman"/>
            </a:endParaRPr>
          </a:p>
        </p:txBody>
      </p:sp>
      <p:sp>
        <p:nvSpPr>
          <p:cNvPr id="133" name="PlaceHolder 6"/>
          <p:cNvSpPr>
            <a:spLocks noGrp="1"/>
          </p:cNvSpPr>
          <p:nvPr>
            <p:ph type="sldNum"/>
          </p:nvPr>
        </p:nvSpPr>
        <p:spPr>
          <a:xfrm>
            <a:off x="4278960" y="10157400"/>
            <a:ext cx="3280680" cy="534240"/>
          </a:xfrm>
          <a:prstGeom prst="rect">
            <a:avLst/>
          </a:prstGeom>
        </p:spPr>
        <p:txBody>
          <a:bodyPr lIns="0" rIns="0" tIns="0" bIns="0" anchor="b"/>
          <a:p>
            <a:pPr algn="r"/>
            <a:fld id="{3D51E879-63A4-4638-80C5-5F4128618519}" type="slidenum">
              <a:rPr b="0" lang="en-GB" sz="1400" spc="-1" strike="noStrike">
                <a:latin typeface="Times New Roman"/>
              </a:rPr>
              <a:t>1</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PlaceHolder 1"/>
          <p:cNvSpPr>
            <a:spLocks noGrp="1"/>
          </p:cNvSpPr>
          <p:nvPr>
            <p:ph type="sldImg"/>
          </p:nvPr>
        </p:nvSpPr>
        <p:spPr>
          <a:xfrm>
            <a:off x="3265560" y="509760"/>
            <a:ext cx="3396600" cy="2547360"/>
          </a:xfrm>
          <a:prstGeom prst="rect">
            <a:avLst/>
          </a:prstGeom>
        </p:spPr>
      </p:sp>
      <p:sp>
        <p:nvSpPr>
          <p:cNvPr id="227" name="PlaceHolder 2"/>
          <p:cNvSpPr>
            <a:spLocks noGrp="1"/>
          </p:cNvSpPr>
          <p:nvPr>
            <p:ph type="body"/>
          </p:nvPr>
        </p:nvSpPr>
        <p:spPr>
          <a:xfrm>
            <a:off x="992160" y="3229560"/>
            <a:ext cx="7941600" cy="3057480"/>
          </a:xfrm>
          <a:prstGeom prst="rect">
            <a:avLst/>
          </a:prstGeom>
        </p:spPr>
        <p:txBody>
          <a:bodyPr lIns="90000" rIns="90000" tIns="46800" bIns="46800"/>
          <a:p>
            <a:endParaRPr b="0" lang="en-GB" sz="2000" spc="-1" strike="noStrike">
              <a:latin typeface="Arial"/>
            </a:endParaRPr>
          </a:p>
        </p:txBody>
      </p:sp>
      <p:sp>
        <p:nvSpPr>
          <p:cNvPr id="228" name="CustomShape 3"/>
          <p:cNvSpPr/>
          <p:nvPr/>
        </p:nvSpPr>
        <p:spPr>
          <a:xfrm>
            <a:off x="5622840" y="6458040"/>
            <a:ext cx="4301280" cy="337320"/>
          </a:xfrm>
          <a:prstGeom prst="rect">
            <a:avLst/>
          </a:prstGeom>
          <a:noFill/>
          <a:ln w="9360">
            <a:noFill/>
          </a:ln>
        </p:spPr>
        <p:style>
          <a:lnRef idx="0"/>
          <a:fillRef idx="0"/>
          <a:effectRef idx="0"/>
          <a:fontRef idx="minor"/>
        </p:style>
        <p:txBody>
          <a:bodyPr lIns="90000" rIns="90000" tIns="46800" bIns="46800" anchor="b"/>
          <a:p>
            <a:pPr algn="r">
              <a:lnSpc>
                <a:spcPct val="100000"/>
              </a:lnSpc>
            </a:pPr>
            <a:fld id="{C55372CF-0FC7-4940-BF2F-7AB036171920}" type="slidenum">
              <a:rPr b="0" lang="en-GB" sz="1200" spc="-1" strike="noStrike">
                <a:solidFill>
                  <a:srgbClr val="000000"/>
                </a:solidFill>
                <a:latin typeface="Times New Roman"/>
                <a:ea typeface="+mn-ea"/>
              </a:rPr>
              <a:t>1</a:t>
            </a:fld>
            <a:endParaRPr b="0" lang="en-GB" sz="12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PlaceHolder 1"/>
          <p:cNvSpPr>
            <a:spLocks noGrp="1"/>
          </p:cNvSpPr>
          <p:nvPr>
            <p:ph type="sldImg"/>
          </p:nvPr>
        </p:nvSpPr>
        <p:spPr>
          <a:xfrm>
            <a:off x="3265560" y="509760"/>
            <a:ext cx="3396600" cy="2547360"/>
          </a:xfrm>
          <a:prstGeom prst="rect">
            <a:avLst/>
          </a:prstGeom>
        </p:spPr>
      </p:sp>
      <p:sp>
        <p:nvSpPr>
          <p:cNvPr id="242" name="PlaceHolder 2"/>
          <p:cNvSpPr>
            <a:spLocks noGrp="1"/>
          </p:cNvSpPr>
          <p:nvPr>
            <p:ph type="body"/>
          </p:nvPr>
        </p:nvSpPr>
        <p:spPr>
          <a:xfrm>
            <a:off x="992160" y="3229560"/>
            <a:ext cx="7941600" cy="3057480"/>
          </a:xfrm>
          <a:prstGeom prst="rect">
            <a:avLst/>
          </a:prstGeom>
        </p:spPr>
        <p:txBody>
          <a:bodyPr lIns="90000" rIns="90000" tIns="46800" bIns="46800"/>
          <a:p>
            <a:endParaRPr b="0" lang="en-GB" sz="2000" spc="-1" strike="noStrike">
              <a:latin typeface="Arial"/>
            </a:endParaRPr>
          </a:p>
        </p:txBody>
      </p:sp>
      <p:sp>
        <p:nvSpPr>
          <p:cNvPr id="243" name="CustomShape 3"/>
          <p:cNvSpPr/>
          <p:nvPr/>
        </p:nvSpPr>
        <p:spPr>
          <a:xfrm>
            <a:off x="5622840" y="6458040"/>
            <a:ext cx="4301280" cy="337320"/>
          </a:xfrm>
          <a:prstGeom prst="rect">
            <a:avLst/>
          </a:prstGeom>
          <a:noFill/>
          <a:ln w="9360">
            <a:noFill/>
          </a:ln>
        </p:spPr>
        <p:style>
          <a:lnRef idx="0"/>
          <a:fillRef idx="0"/>
          <a:effectRef idx="0"/>
          <a:fontRef idx="minor"/>
        </p:style>
        <p:txBody>
          <a:bodyPr lIns="90000" rIns="90000" tIns="46800" bIns="46800" anchor="b"/>
          <a:p>
            <a:pPr algn="r">
              <a:lnSpc>
                <a:spcPct val="100000"/>
              </a:lnSpc>
            </a:pPr>
            <a:fld id="{EDB1ECCE-7765-4836-9AC9-CBAC70704293}"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 name="PlaceHolder 1"/>
          <p:cNvSpPr>
            <a:spLocks noGrp="1"/>
          </p:cNvSpPr>
          <p:nvPr>
            <p:ph type="sldImg"/>
          </p:nvPr>
        </p:nvSpPr>
        <p:spPr>
          <a:xfrm>
            <a:off x="3265560" y="509760"/>
            <a:ext cx="3396600" cy="2547360"/>
          </a:xfrm>
          <a:prstGeom prst="rect">
            <a:avLst/>
          </a:prstGeom>
        </p:spPr>
      </p:sp>
      <p:sp>
        <p:nvSpPr>
          <p:cNvPr id="245" name="PlaceHolder 2"/>
          <p:cNvSpPr>
            <a:spLocks noGrp="1"/>
          </p:cNvSpPr>
          <p:nvPr>
            <p:ph type="body"/>
          </p:nvPr>
        </p:nvSpPr>
        <p:spPr>
          <a:xfrm>
            <a:off x="992160" y="3229560"/>
            <a:ext cx="7941600" cy="3057480"/>
          </a:xfrm>
          <a:prstGeom prst="rect">
            <a:avLst/>
          </a:prstGeom>
        </p:spPr>
        <p:txBody>
          <a:bodyPr lIns="90000" rIns="90000" tIns="46800" bIns="46800"/>
          <a:p>
            <a:endParaRPr b="0" lang="en-GB" sz="2000" spc="-1" strike="noStrike">
              <a:latin typeface="Arial"/>
            </a:endParaRPr>
          </a:p>
        </p:txBody>
      </p:sp>
      <p:sp>
        <p:nvSpPr>
          <p:cNvPr id="246" name="CustomShape 3"/>
          <p:cNvSpPr/>
          <p:nvPr/>
        </p:nvSpPr>
        <p:spPr>
          <a:xfrm>
            <a:off x="5622840" y="6458040"/>
            <a:ext cx="4301280" cy="337320"/>
          </a:xfrm>
          <a:prstGeom prst="rect">
            <a:avLst/>
          </a:prstGeom>
          <a:noFill/>
          <a:ln w="9360">
            <a:noFill/>
          </a:ln>
        </p:spPr>
        <p:style>
          <a:lnRef idx="0"/>
          <a:fillRef idx="0"/>
          <a:effectRef idx="0"/>
          <a:fontRef idx="minor"/>
        </p:style>
        <p:txBody>
          <a:bodyPr lIns="90000" rIns="90000" tIns="46800" bIns="46800" anchor="b"/>
          <a:p>
            <a:pPr algn="r">
              <a:lnSpc>
                <a:spcPct val="100000"/>
              </a:lnSpc>
            </a:pPr>
            <a:fld id="{A6CCC2A3-E14E-450F-8EF7-A3AA6BB5CE2F}"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 name="PlaceHolder 1"/>
          <p:cNvSpPr>
            <a:spLocks noGrp="1"/>
          </p:cNvSpPr>
          <p:nvPr>
            <p:ph type="sldImg"/>
          </p:nvPr>
        </p:nvSpPr>
        <p:spPr>
          <a:xfrm>
            <a:off x="3265560" y="509760"/>
            <a:ext cx="3396600" cy="2547360"/>
          </a:xfrm>
          <a:prstGeom prst="rect">
            <a:avLst/>
          </a:prstGeom>
        </p:spPr>
      </p:sp>
      <p:sp>
        <p:nvSpPr>
          <p:cNvPr id="230" name="PlaceHolder 2"/>
          <p:cNvSpPr>
            <a:spLocks noGrp="1"/>
          </p:cNvSpPr>
          <p:nvPr>
            <p:ph type="body"/>
          </p:nvPr>
        </p:nvSpPr>
        <p:spPr>
          <a:xfrm>
            <a:off x="992160" y="3229560"/>
            <a:ext cx="7941600" cy="3057480"/>
          </a:xfrm>
          <a:prstGeom prst="rect">
            <a:avLst/>
          </a:prstGeom>
        </p:spPr>
        <p:txBody>
          <a:bodyPr lIns="90000" rIns="90000" tIns="46800" bIns="46800"/>
          <a:p>
            <a:endParaRPr b="0" lang="en-GB" sz="2000" spc="-1" strike="noStrike">
              <a:latin typeface="Arial"/>
            </a:endParaRPr>
          </a:p>
        </p:txBody>
      </p:sp>
      <p:sp>
        <p:nvSpPr>
          <p:cNvPr id="231" name="CustomShape 3"/>
          <p:cNvSpPr/>
          <p:nvPr/>
        </p:nvSpPr>
        <p:spPr>
          <a:xfrm>
            <a:off x="5622840" y="6458040"/>
            <a:ext cx="4301280" cy="337320"/>
          </a:xfrm>
          <a:prstGeom prst="rect">
            <a:avLst/>
          </a:prstGeom>
          <a:noFill/>
          <a:ln w="9360">
            <a:noFill/>
          </a:ln>
        </p:spPr>
        <p:style>
          <a:lnRef idx="0"/>
          <a:fillRef idx="0"/>
          <a:effectRef idx="0"/>
          <a:fontRef idx="minor"/>
        </p:style>
        <p:txBody>
          <a:bodyPr lIns="90000" rIns="90000" tIns="46800" bIns="46800" anchor="b"/>
          <a:p>
            <a:pPr algn="r">
              <a:lnSpc>
                <a:spcPct val="100000"/>
              </a:lnSpc>
            </a:pPr>
            <a:fld id="{BF24D697-F6DE-48D8-9FA6-0D4538E1990B}" type="slidenum">
              <a:rPr b="0" lang="en-GB" sz="1200" spc="-1" strike="noStrike">
                <a:solidFill>
                  <a:srgbClr val="000000"/>
                </a:solidFill>
                <a:latin typeface="Times New Roman"/>
                <a:ea typeface="+mn-ea"/>
              </a:rPr>
              <a:t>1</a:t>
            </a:fld>
            <a:endParaRPr b="0" lang="en-GB" sz="12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PlaceHolder 1"/>
          <p:cNvSpPr>
            <a:spLocks noGrp="1"/>
          </p:cNvSpPr>
          <p:nvPr>
            <p:ph type="sldImg"/>
          </p:nvPr>
        </p:nvSpPr>
        <p:spPr>
          <a:xfrm>
            <a:off x="3265560" y="509760"/>
            <a:ext cx="3396600" cy="2547360"/>
          </a:xfrm>
          <a:prstGeom prst="rect">
            <a:avLst/>
          </a:prstGeom>
        </p:spPr>
      </p:sp>
      <p:sp>
        <p:nvSpPr>
          <p:cNvPr id="233" name="PlaceHolder 2"/>
          <p:cNvSpPr>
            <a:spLocks noGrp="1"/>
          </p:cNvSpPr>
          <p:nvPr>
            <p:ph type="body"/>
          </p:nvPr>
        </p:nvSpPr>
        <p:spPr>
          <a:xfrm>
            <a:off x="992160" y="3229560"/>
            <a:ext cx="7941600" cy="3057480"/>
          </a:xfrm>
          <a:prstGeom prst="rect">
            <a:avLst/>
          </a:prstGeom>
        </p:spPr>
        <p:txBody>
          <a:bodyPr lIns="90000" rIns="90000" tIns="46800" bIns="46800"/>
          <a:p>
            <a:endParaRPr b="0" lang="en-GB" sz="2000" spc="-1" strike="noStrike">
              <a:latin typeface="Arial"/>
            </a:endParaRPr>
          </a:p>
        </p:txBody>
      </p:sp>
      <p:sp>
        <p:nvSpPr>
          <p:cNvPr id="234" name="CustomShape 3"/>
          <p:cNvSpPr/>
          <p:nvPr/>
        </p:nvSpPr>
        <p:spPr>
          <a:xfrm>
            <a:off x="5622840" y="6458040"/>
            <a:ext cx="4301280" cy="337320"/>
          </a:xfrm>
          <a:prstGeom prst="rect">
            <a:avLst/>
          </a:prstGeom>
          <a:noFill/>
          <a:ln w="9360">
            <a:noFill/>
          </a:ln>
        </p:spPr>
        <p:style>
          <a:lnRef idx="0"/>
          <a:fillRef idx="0"/>
          <a:effectRef idx="0"/>
          <a:fontRef idx="minor"/>
        </p:style>
        <p:txBody>
          <a:bodyPr lIns="90000" rIns="90000" tIns="46800" bIns="46800" anchor="b"/>
          <a:p>
            <a:pPr algn="r">
              <a:lnSpc>
                <a:spcPct val="100000"/>
              </a:lnSpc>
            </a:pPr>
            <a:fld id="{3A497860-8199-4D1D-B222-507918850C1E}" type="slidenum">
              <a:rPr b="0" lang="en-GB" sz="1200" spc="-1" strike="noStrike">
                <a:solidFill>
                  <a:srgbClr val="000000"/>
                </a:solidFill>
                <a:latin typeface="Times New Roman"/>
                <a:ea typeface="+mn-ea"/>
              </a:rPr>
              <a:t>1</a:t>
            </a:fld>
            <a:endParaRPr b="0" lang="en-GB" sz="12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PlaceHolder 1"/>
          <p:cNvSpPr>
            <a:spLocks noGrp="1"/>
          </p:cNvSpPr>
          <p:nvPr>
            <p:ph type="sldImg"/>
          </p:nvPr>
        </p:nvSpPr>
        <p:spPr>
          <a:xfrm>
            <a:off x="3265560" y="509760"/>
            <a:ext cx="3396600" cy="2547360"/>
          </a:xfrm>
          <a:prstGeom prst="rect">
            <a:avLst/>
          </a:prstGeom>
        </p:spPr>
      </p:sp>
      <p:sp>
        <p:nvSpPr>
          <p:cNvPr id="236" name="PlaceHolder 2"/>
          <p:cNvSpPr>
            <a:spLocks noGrp="1"/>
          </p:cNvSpPr>
          <p:nvPr>
            <p:ph type="body"/>
          </p:nvPr>
        </p:nvSpPr>
        <p:spPr>
          <a:xfrm>
            <a:off x="992160" y="3229560"/>
            <a:ext cx="7941600" cy="3057480"/>
          </a:xfrm>
          <a:prstGeom prst="rect">
            <a:avLst/>
          </a:prstGeom>
        </p:spPr>
        <p:txBody>
          <a:bodyPr lIns="90000" rIns="90000" tIns="46800" bIns="46800"/>
          <a:p>
            <a:endParaRPr b="0" lang="en-GB" sz="2000" spc="-1" strike="noStrike">
              <a:latin typeface="Arial"/>
            </a:endParaRPr>
          </a:p>
        </p:txBody>
      </p:sp>
      <p:sp>
        <p:nvSpPr>
          <p:cNvPr id="237" name="CustomShape 3"/>
          <p:cNvSpPr/>
          <p:nvPr/>
        </p:nvSpPr>
        <p:spPr>
          <a:xfrm>
            <a:off x="5622840" y="6458040"/>
            <a:ext cx="4301280" cy="337320"/>
          </a:xfrm>
          <a:prstGeom prst="rect">
            <a:avLst/>
          </a:prstGeom>
          <a:noFill/>
          <a:ln w="9360">
            <a:noFill/>
          </a:ln>
        </p:spPr>
        <p:style>
          <a:lnRef idx="0"/>
          <a:fillRef idx="0"/>
          <a:effectRef idx="0"/>
          <a:fontRef idx="minor"/>
        </p:style>
        <p:txBody>
          <a:bodyPr lIns="90000" rIns="90000" tIns="46800" bIns="46800" anchor="b"/>
          <a:p>
            <a:pPr algn="r">
              <a:lnSpc>
                <a:spcPct val="100000"/>
              </a:lnSpc>
            </a:pPr>
            <a:fld id="{B7736503-DECF-471F-B5F2-96F605E99AD7}"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8" name="PlaceHolder 1"/>
          <p:cNvSpPr>
            <a:spLocks noGrp="1"/>
          </p:cNvSpPr>
          <p:nvPr>
            <p:ph type="sldImg"/>
          </p:nvPr>
        </p:nvSpPr>
        <p:spPr>
          <a:xfrm>
            <a:off x="3265560" y="509760"/>
            <a:ext cx="3396600" cy="2547360"/>
          </a:xfrm>
          <a:prstGeom prst="rect">
            <a:avLst/>
          </a:prstGeom>
        </p:spPr>
      </p:sp>
      <p:sp>
        <p:nvSpPr>
          <p:cNvPr id="239" name="PlaceHolder 2"/>
          <p:cNvSpPr>
            <a:spLocks noGrp="1"/>
          </p:cNvSpPr>
          <p:nvPr>
            <p:ph type="body"/>
          </p:nvPr>
        </p:nvSpPr>
        <p:spPr>
          <a:xfrm>
            <a:off x="992160" y="3229560"/>
            <a:ext cx="7941600" cy="3057480"/>
          </a:xfrm>
          <a:prstGeom prst="rect">
            <a:avLst/>
          </a:prstGeom>
        </p:spPr>
        <p:txBody>
          <a:bodyPr lIns="90000" rIns="90000" tIns="46800" bIns="46800"/>
          <a:p>
            <a:endParaRPr b="0" lang="en-GB" sz="2000" spc="-1" strike="noStrike">
              <a:latin typeface="Arial"/>
            </a:endParaRPr>
          </a:p>
        </p:txBody>
      </p:sp>
      <p:sp>
        <p:nvSpPr>
          <p:cNvPr id="240" name="CustomShape 3"/>
          <p:cNvSpPr/>
          <p:nvPr/>
        </p:nvSpPr>
        <p:spPr>
          <a:xfrm>
            <a:off x="5622840" y="6458040"/>
            <a:ext cx="4301280" cy="337320"/>
          </a:xfrm>
          <a:prstGeom prst="rect">
            <a:avLst/>
          </a:prstGeom>
          <a:noFill/>
          <a:ln w="9360">
            <a:noFill/>
          </a:ln>
        </p:spPr>
        <p:style>
          <a:lnRef idx="0"/>
          <a:fillRef idx="0"/>
          <a:effectRef idx="0"/>
          <a:fontRef idx="minor"/>
        </p:style>
        <p:txBody>
          <a:bodyPr lIns="90000" rIns="90000" tIns="46800" bIns="46800" anchor="b"/>
          <a:p>
            <a:pPr algn="r">
              <a:lnSpc>
                <a:spcPct val="100000"/>
              </a:lnSpc>
            </a:pPr>
            <a:fld id="{F20EB330-21E1-4499-A2A6-90794006C852}"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30"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31"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33"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3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35"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36"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38"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39"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40"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41"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42"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43"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51"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GB"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53"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55"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5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757080" y="428760"/>
            <a:ext cx="3742560" cy="10322640"/>
          </a:xfrm>
          <a:prstGeom prst="rect">
            <a:avLst/>
          </a:prstGeom>
        </p:spPr>
        <p:txBody>
          <a:bodyPr lIns="0" rIns="0" tIns="0" bIns="0" anchor="ctr"/>
          <a:p>
            <a:pPr algn="ctr"/>
            <a:endParaRPr b="0" lang="en-GB"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60"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62"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9"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GB"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64"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6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66"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68"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0"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72"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73"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75"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7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7"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78"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80"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81"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82"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83"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84"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85"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93"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GB"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95"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97"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9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11"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757080" y="428760"/>
            <a:ext cx="3742560" cy="10322640"/>
          </a:xfrm>
          <a:prstGeom prst="rect">
            <a:avLst/>
          </a:prstGeom>
        </p:spPr>
        <p:txBody>
          <a:bodyPr lIns="0" rIns="0" tIns="0" bIns="0" anchor="ctr"/>
          <a:p>
            <a:pPr algn="ctr"/>
            <a:endParaRPr b="0" lang="en-GB"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102"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0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104"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106"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0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08"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110"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1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12"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114"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115"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117"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1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19"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120"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122"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123"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124"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125"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126"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127"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13"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757080" y="428760"/>
            <a:ext cx="3742560" cy="10322640"/>
          </a:xfrm>
          <a:prstGeom prst="rect">
            <a:avLst/>
          </a:prstGeom>
        </p:spPr>
        <p:txBody>
          <a:bodyPr lIns="0" rIns="0" tIns="0" bIns="0" anchor="ctr"/>
          <a:p>
            <a:pPr algn="ctr"/>
            <a:endParaRPr b="0" lang="en-GB"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18"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9"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20"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22"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2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4"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757080" y="428760"/>
            <a:ext cx="3742560" cy="2226600"/>
          </a:xfrm>
          <a:prstGeom prst="rect">
            <a:avLst/>
          </a:prstGeom>
        </p:spPr>
        <p:txBody>
          <a:bodyPr lIns="0" rIns="0" tIns="0" bIns="0" anchor="ctr"/>
          <a:p>
            <a:pPr algn="ctr"/>
            <a:endParaRPr b="0" lang="en-GB" sz="4400" spc="-1" strike="noStrike">
              <a:latin typeface="Arial"/>
            </a:endParaRPr>
          </a:p>
        </p:txBody>
      </p:sp>
      <p:sp>
        <p:nvSpPr>
          <p:cNvPr id="26"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8"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p:cNvSpPr/>
          <p:nvPr/>
        </p:nvSpPr>
        <p:spPr>
          <a:xfrm>
            <a:off x="395280" y="0"/>
            <a:ext cx="8748000" cy="6857280"/>
          </a:xfrm>
          <a:prstGeom prst="rect">
            <a:avLst/>
          </a:prstGeom>
          <a:solidFill>
            <a:srgbClr val="e9fee6"/>
          </a:solidFill>
          <a:ln w="9360">
            <a:noFill/>
          </a:ln>
        </p:spPr>
        <p:style>
          <a:lnRef idx="0"/>
          <a:fillRef idx="0"/>
          <a:effectRef idx="0"/>
          <a:fontRef idx="minor"/>
        </p:style>
      </p:sp>
      <p:grpSp>
        <p:nvGrpSpPr>
          <p:cNvPr id="1" name="Group 2"/>
          <p:cNvGrpSpPr/>
          <p:nvPr/>
        </p:nvGrpSpPr>
        <p:grpSpPr>
          <a:xfrm>
            <a:off x="4680" y="0"/>
            <a:ext cx="9143280" cy="6857280"/>
            <a:chOff x="4680" y="0"/>
            <a:chExt cx="9143280" cy="6857280"/>
          </a:xfrm>
        </p:grpSpPr>
        <p:pic>
          <p:nvPicPr>
            <p:cNvPr id="2" name="Content Placeholder 3" descr=""/>
            <p:cNvPicPr/>
            <p:nvPr/>
          </p:nvPicPr>
          <p:blipFill>
            <a:blip r:embed="rId2"/>
            <a:stretch/>
          </p:blipFill>
          <p:spPr>
            <a:xfrm>
              <a:off x="4680" y="0"/>
              <a:ext cx="9143280" cy="6857280"/>
            </a:xfrm>
            <a:prstGeom prst="rect">
              <a:avLst/>
            </a:prstGeom>
            <a:ln>
              <a:noFill/>
            </a:ln>
          </p:spPr>
        </p:pic>
        <p:sp>
          <p:nvSpPr>
            <p:cNvPr id="3" name="CustomShape 3"/>
            <p:cNvSpPr/>
            <p:nvPr/>
          </p:nvSpPr>
          <p:spPr>
            <a:xfrm>
              <a:off x="6876360" y="6489360"/>
              <a:ext cx="2231640" cy="227160"/>
            </a:xfrm>
            <a:prstGeom prst="rect">
              <a:avLst/>
            </a:prstGeom>
            <a:noFill/>
            <a:ln>
              <a:noFill/>
            </a:ln>
          </p:spPr>
          <p:style>
            <a:lnRef idx="0"/>
            <a:fillRef idx="0"/>
            <a:effectRef idx="0"/>
            <a:fontRef idx="minor"/>
          </p:style>
          <p:txBody>
            <a:bodyPr lIns="90000" rIns="90000" tIns="45000" bIns="45000"/>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4" name="CustomShape 4"/>
          <p:cNvSpPr/>
          <p:nvPr/>
        </p:nvSpPr>
        <p:spPr>
          <a:xfrm>
            <a:off x="395280" y="0"/>
            <a:ext cx="8748000" cy="6857280"/>
          </a:xfrm>
          <a:prstGeom prst="rect">
            <a:avLst/>
          </a:prstGeom>
          <a:solidFill>
            <a:srgbClr val="e9fee6"/>
          </a:solidFill>
          <a:ln w="9360">
            <a:noFill/>
          </a:ln>
        </p:spPr>
        <p:style>
          <a:lnRef idx="0"/>
          <a:fillRef idx="0"/>
          <a:effectRef idx="0"/>
          <a:fontRef idx="minor"/>
        </p:style>
      </p:sp>
      <p:sp>
        <p:nvSpPr>
          <p:cNvPr id="5" name="CustomShape 5"/>
          <p:cNvSpPr/>
          <p:nvPr/>
        </p:nvSpPr>
        <p:spPr>
          <a:xfrm>
            <a:off x="0" y="0"/>
            <a:ext cx="380160" cy="6857280"/>
          </a:xfrm>
          <a:prstGeom prst="rect">
            <a:avLst/>
          </a:prstGeom>
          <a:solidFill>
            <a:srgbClr val="ff6600"/>
          </a:solidFill>
          <a:ln w="9360">
            <a:solidFill>
              <a:srgbClr val="ff6600"/>
            </a:solidFill>
            <a:miter/>
          </a:ln>
        </p:spPr>
        <p:style>
          <a:lnRef idx="0"/>
          <a:fillRef idx="0"/>
          <a:effectRef idx="0"/>
          <a:fontRef idx="minor"/>
        </p:style>
      </p:sp>
      <p:sp>
        <p:nvSpPr>
          <p:cNvPr id="6" name="PlaceHolder 6"/>
          <p:cNvSpPr>
            <a:spLocks noGrp="1"/>
          </p:cNvSpPr>
          <p:nvPr>
            <p:ph type="title"/>
          </p:nvPr>
        </p:nvSpPr>
        <p:spPr>
          <a:xfrm>
            <a:off x="757080" y="428760"/>
            <a:ext cx="3742560" cy="2226600"/>
          </a:xfrm>
          <a:prstGeom prst="rect">
            <a:avLst/>
          </a:prstGeom>
        </p:spPr>
        <p:txBody>
          <a:bodyPr lIns="0" rIns="0" tIns="0" bIns="0" anchor="ctr"/>
          <a:p>
            <a:r>
              <a:rPr b="0" lang="en-GB" sz="1800" spc="-1" strike="noStrike">
                <a:latin typeface="Arial"/>
              </a:rPr>
              <a:t>Click to edit the title text format</a:t>
            </a:r>
            <a:endParaRPr b="0" lang="en-GB" sz="1800" spc="-1" strike="noStrike">
              <a:latin typeface="Arial"/>
            </a:endParaRPr>
          </a:p>
        </p:txBody>
      </p:sp>
      <p:sp>
        <p:nvSpPr>
          <p:cNvPr id="7" name="PlaceHolder 7"/>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4" name="CustomShape 1"/>
          <p:cNvSpPr/>
          <p:nvPr/>
        </p:nvSpPr>
        <p:spPr>
          <a:xfrm>
            <a:off x="395280" y="0"/>
            <a:ext cx="8748000" cy="6857280"/>
          </a:xfrm>
          <a:prstGeom prst="rect">
            <a:avLst/>
          </a:prstGeom>
          <a:solidFill>
            <a:srgbClr val="e9fee6"/>
          </a:solidFill>
          <a:ln w="9360">
            <a:noFill/>
          </a:ln>
        </p:spPr>
        <p:style>
          <a:lnRef idx="0"/>
          <a:fillRef idx="0"/>
          <a:effectRef idx="0"/>
          <a:fontRef idx="minor"/>
        </p:style>
      </p:sp>
      <p:pic>
        <p:nvPicPr>
          <p:cNvPr id="45" name="Picture 3" descr=""/>
          <p:cNvPicPr/>
          <p:nvPr/>
        </p:nvPicPr>
        <p:blipFill>
          <a:blip r:embed="rId2"/>
          <a:stretch/>
        </p:blipFill>
        <p:spPr>
          <a:xfrm>
            <a:off x="0" y="0"/>
            <a:ext cx="9143280" cy="6857280"/>
          </a:xfrm>
          <a:prstGeom prst="rect">
            <a:avLst/>
          </a:prstGeom>
          <a:ln>
            <a:noFill/>
          </a:ln>
        </p:spPr>
      </p:pic>
      <p:sp>
        <p:nvSpPr>
          <p:cNvPr id="46" name="CustomShape 2"/>
          <p:cNvSpPr/>
          <p:nvPr/>
        </p:nvSpPr>
        <p:spPr>
          <a:xfrm>
            <a:off x="395280" y="0"/>
            <a:ext cx="8748000" cy="6857280"/>
          </a:xfrm>
          <a:prstGeom prst="rect">
            <a:avLst/>
          </a:prstGeom>
          <a:solidFill>
            <a:srgbClr val="e9fee6"/>
          </a:solidFill>
          <a:ln w="9360">
            <a:noFill/>
          </a:ln>
        </p:spPr>
        <p:style>
          <a:lnRef idx="0"/>
          <a:fillRef idx="0"/>
          <a:effectRef idx="0"/>
          <a:fontRef idx="minor"/>
        </p:style>
      </p:sp>
      <p:sp>
        <p:nvSpPr>
          <p:cNvPr id="47" name="CustomShape 3"/>
          <p:cNvSpPr/>
          <p:nvPr/>
        </p:nvSpPr>
        <p:spPr>
          <a:xfrm>
            <a:off x="0" y="0"/>
            <a:ext cx="380160" cy="6857280"/>
          </a:xfrm>
          <a:prstGeom prst="rect">
            <a:avLst/>
          </a:prstGeom>
          <a:solidFill>
            <a:srgbClr val="ff6600"/>
          </a:solidFill>
          <a:ln w="9360">
            <a:solidFill>
              <a:srgbClr val="ff6600"/>
            </a:solidFill>
            <a:miter/>
          </a:ln>
        </p:spPr>
        <p:style>
          <a:lnRef idx="0"/>
          <a:fillRef idx="0"/>
          <a:effectRef idx="0"/>
          <a:fontRef idx="minor"/>
        </p:style>
      </p:sp>
      <p:sp>
        <p:nvSpPr>
          <p:cNvPr id="48" name="PlaceHolder 4"/>
          <p:cNvSpPr>
            <a:spLocks noGrp="1"/>
          </p:cNvSpPr>
          <p:nvPr>
            <p:ph type="title"/>
          </p:nvPr>
        </p:nvSpPr>
        <p:spPr>
          <a:xfrm>
            <a:off x="457200" y="273600"/>
            <a:ext cx="8229240" cy="1144800"/>
          </a:xfrm>
          <a:prstGeom prst="rect">
            <a:avLst/>
          </a:prstGeom>
        </p:spPr>
        <p:txBody>
          <a:bodyPr lIns="0" rIns="0" tIns="0" bIns="0" anchor="ctr"/>
          <a:p>
            <a:pPr algn="ctr"/>
            <a:r>
              <a:rPr b="0" lang="en-GB" sz="4400" spc="-1" strike="noStrike">
                <a:latin typeface="Arial"/>
              </a:rPr>
              <a:t>Click to edit the title text format</a:t>
            </a:r>
            <a:endParaRPr b="0" lang="en-GB" sz="4400" spc="-1" strike="noStrike">
              <a:latin typeface="Arial"/>
            </a:endParaRPr>
          </a:p>
        </p:txBody>
      </p:sp>
      <p:sp>
        <p:nvSpPr>
          <p:cNvPr id="49"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6" name="CustomShape 1"/>
          <p:cNvSpPr/>
          <p:nvPr/>
        </p:nvSpPr>
        <p:spPr>
          <a:xfrm>
            <a:off x="395280" y="0"/>
            <a:ext cx="8748000" cy="6857280"/>
          </a:xfrm>
          <a:prstGeom prst="rect">
            <a:avLst/>
          </a:prstGeom>
          <a:solidFill>
            <a:srgbClr val="e9fee6"/>
          </a:solidFill>
          <a:ln w="9360">
            <a:noFill/>
          </a:ln>
        </p:spPr>
        <p:style>
          <a:lnRef idx="0"/>
          <a:fillRef idx="0"/>
          <a:effectRef idx="0"/>
          <a:fontRef idx="minor"/>
        </p:style>
      </p:sp>
      <p:pic>
        <p:nvPicPr>
          <p:cNvPr id="87" name="Picture 3" descr=""/>
          <p:cNvPicPr/>
          <p:nvPr/>
        </p:nvPicPr>
        <p:blipFill>
          <a:blip r:embed="rId2"/>
          <a:stretch/>
        </p:blipFill>
        <p:spPr>
          <a:xfrm>
            <a:off x="0" y="0"/>
            <a:ext cx="9143280" cy="6857280"/>
          </a:xfrm>
          <a:prstGeom prst="rect">
            <a:avLst/>
          </a:prstGeom>
          <a:ln>
            <a:noFill/>
          </a:ln>
        </p:spPr>
      </p:pic>
      <p:sp>
        <p:nvSpPr>
          <p:cNvPr id="88" name="CustomShape 2"/>
          <p:cNvSpPr/>
          <p:nvPr/>
        </p:nvSpPr>
        <p:spPr>
          <a:xfrm>
            <a:off x="387360" y="0"/>
            <a:ext cx="8748000" cy="6857280"/>
          </a:xfrm>
          <a:prstGeom prst="rect">
            <a:avLst/>
          </a:prstGeom>
          <a:solidFill>
            <a:srgbClr val="e9fee6"/>
          </a:solidFill>
          <a:ln w="9360">
            <a:noFill/>
          </a:ln>
        </p:spPr>
        <p:style>
          <a:lnRef idx="0"/>
          <a:fillRef idx="0"/>
          <a:effectRef idx="0"/>
          <a:fontRef idx="minor"/>
        </p:style>
      </p:sp>
      <p:sp>
        <p:nvSpPr>
          <p:cNvPr id="89" name="CustomShape 3"/>
          <p:cNvSpPr/>
          <p:nvPr/>
        </p:nvSpPr>
        <p:spPr>
          <a:xfrm>
            <a:off x="0" y="0"/>
            <a:ext cx="380160" cy="6857280"/>
          </a:xfrm>
          <a:prstGeom prst="rect">
            <a:avLst/>
          </a:prstGeom>
          <a:solidFill>
            <a:srgbClr val="ff6600"/>
          </a:solidFill>
          <a:ln w="9360">
            <a:solidFill>
              <a:srgbClr val="ff6600"/>
            </a:solidFill>
            <a:miter/>
          </a:ln>
        </p:spPr>
        <p:style>
          <a:lnRef idx="0"/>
          <a:fillRef idx="0"/>
          <a:effectRef idx="0"/>
          <a:fontRef idx="minor"/>
        </p:style>
      </p:sp>
      <p:sp>
        <p:nvSpPr>
          <p:cNvPr id="90" name="PlaceHolder 4"/>
          <p:cNvSpPr>
            <a:spLocks noGrp="1"/>
          </p:cNvSpPr>
          <p:nvPr>
            <p:ph type="title"/>
          </p:nvPr>
        </p:nvSpPr>
        <p:spPr>
          <a:xfrm>
            <a:off x="457200" y="273600"/>
            <a:ext cx="8229240" cy="1144800"/>
          </a:xfrm>
          <a:prstGeom prst="rect">
            <a:avLst/>
          </a:prstGeom>
        </p:spPr>
        <p:txBody>
          <a:bodyPr lIns="0" rIns="0" tIns="0" bIns="0" anchor="ctr"/>
          <a:p>
            <a:pPr algn="ctr"/>
            <a:r>
              <a:rPr b="0" lang="en-GB" sz="4400" spc="-1" strike="noStrike">
                <a:latin typeface="Arial"/>
              </a:rPr>
              <a:t>Click to edit the title text format</a:t>
            </a:r>
            <a:endParaRPr b="0" lang="en-GB" sz="4400" spc="-1" strike="noStrike">
              <a:latin typeface="Arial"/>
            </a:endParaRPr>
          </a:p>
        </p:txBody>
      </p:sp>
      <p:sp>
        <p:nvSpPr>
          <p:cNvPr id="91"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png"/><Relationship Id="rId3" Type="http://schemas.openxmlformats.org/officeDocument/2006/relationships/slideLayout" Target="../slideLayouts/slideLayout3.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hyperlink" Target="https://www.earthlearningidea.com/Video/V36_Quarry2.html" TargetMode="External"/><Relationship Id="rId2" Type="http://schemas.openxmlformats.org/officeDocument/2006/relationships/image" Target="../media/image8.jpeg"/><Relationship Id="rId3" Type="http://schemas.openxmlformats.org/officeDocument/2006/relationships/slideLayout" Target="../slideLayouts/slideLayout3.xml"/>
</Relationships>
</file>

<file path=ppt/slides/_rels/slide11.xml.rels><?xml version="1.0" encoding="UTF-8"?>
<Relationships xmlns="http://schemas.openxmlformats.org/package/2006/relationships"><Relationship Id="rId1" Type="http://schemas.openxmlformats.org/officeDocument/2006/relationships/hyperlink" Target="https://www.earthlearningidea.com/Video/V36_Quarry3.html" TargetMode="External"/><Relationship Id="rId2" Type="http://schemas.openxmlformats.org/officeDocument/2006/relationships/image" Target="../media/image9.jpeg"/><Relationship Id="rId3" Type="http://schemas.openxmlformats.org/officeDocument/2006/relationships/slideLayout" Target="../slideLayouts/slideLayout3.xml"/>
</Relationships>
</file>

<file path=ppt/slides/_rels/slide12.xml.rels><?xml version="1.0" encoding="UTF-8"?>
<Relationships xmlns="http://schemas.openxmlformats.org/package/2006/relationships"><Relationship Id="rId1" Type="http://schemas.openxmlformats.org/officeDocument/2006/relationships/hyperlink" Target="https://www.earthlearningidea.com/Video/V36_Quarry3.html" TargetMode="External"/><Relationship Id="rId2" Type="http://schemas.openxmlformats.org/officeDocument/2006/relationships/image" Target="../media/image10.jpeg"/><Relationship Id="rId3" Type="http://schemas.openxmlformats.org/officeDocument/2006/relationships/slideLayout" Target="../slideLayouts/slideLayout3.xml"/>
</Relationships>
</file>

<file path=ppt/slides/_rels/slide13.xml.rels><?xml version="1.0" encoding="UTF-8"?>
<Relationships xmlns="http://schemas.openxmlformats.org/package/2006/relationships"><Relationship Id="rId1" Type="http://schemas.openxmlformats.org/officeDocument/2006/relationships/hyperlink" Target="https://www.earthlearningidea.com/Video/V36_Quarry4.html" TargetMode="External"/><Relationship Id="rId2" Type="http://schemas.openxmlformats.org/officeDocument/2006/relationships/image" Target="../media/image11.jpeg"/><Relationship Id="rId3" Type="http://schemas.openxmlformats.org/officeDocument/2006/relationships/slideLayout" Target="../slideLayouts/slideLayout3.xml"/>
</Relationships>
</file>

<file path=ppt/slides/_rels/slide14.xml.rels><?xml version="1.0" encoding="UTF-8"?>
<Relationships xmlns="http://schemas.openxmlformats.org/package/2006/relationships"><Relationship Id="rId1" Type="http://schemas.openxmlformats.org/officeDocument/2006/relationships/hyperlink" Target="https://www.earthlearningidea.com/Video/V36_Quarry5.html" TargetMode="External"/><Relationship Id="rId2" Type="http://schemas.openxmlformats.org/officeDocument/2006/relationships/image" Target="../media/image12.jpeg"/><Relationship Id="rId3" Type="http://schemas.openxmlformats.org/officeDocument/2006/relationships/slideLayout" Target="../slideLayouts/slideLayout3.xml"/>
</Relationships>
</file>

<file path=ppt/slides/_rels/slide15.xml.rels><?xml version="1.0" encoding="UTF-8"?>
<Relationships xmlns="http://schemas.openxmlformats.org/package/2006/relationships"><Relationship Id="rId1" Type="http://schemas.openxmlformats.org/officeDocument/2006/relationships/hyperlink" Target="https://www.earthlearningidea.com/Video/V36_Quarry6.html" TargetMode="External"/><Relationship Id="rId2" Type="http://schemas.openxmlformats.org/officeDocument/2006/relationships/image" Target="../media/image13.jpeg"/><Relationship Id="rId3" Type="http://schemas.openxmlformats.org/officeDocument/2006/relationships/slideLayout" Target="../slideLayouts/slideLayout3.xml"/>
</Relationships>
</file>

<file path=ppt/slides/_rels/slide16.xml.rels><?xml version="1.0" encoding="UTF-8"?>
<Relationships xmlns="http://schemas.openxmlformats.org/package/2006/relationships"><Relationship Id="rId1" Type="http://schemas.openxmlformats.org/officeDocument/2006/relationships/hyperlink" Target="https://www.earthlearningidea.com/Video/V36_Quarry7.html" TargetMode="External"/><Relationship Id="rId2" Type="http://schemas.openxmlformats.org/officeDocument/2006/relationships/image" Target="../media/image14.jpeg"/><Relationship Id="rId3" Type="http://schemas.openxmlformats.org/officeDocument/2006/relationships/slideLayout" Target="../slideLayouts/slideLayout3.xml"/>
</Relationships>
</file>

<file path=ppt/slides/_rels/slide17.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3.xml"/>
</Relationships>
</file>

<file path=ppt/slides/_rels/slide18.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3.xml"/>
</Relationships>
</file>

<file path=ppt/slides/_rels/slide19.xml.rels><?xml version="1.0" encoding="UTF-8"?>
<Relationships xmlns="http://schemas.openxmlformats.org/package/2006/relationships"><Relationship Id="rId1" Type="http://schemas.openxmlformats.org/officeDocument/2006/relationships/hyperlink" Target="https://www.earthlearningidea.com/Video/V36_Quarry8.html" TargetMode="External"/><Relationship Id="rId2" Type="http://schemas.openxmlformats.org/officeDocument/2006/relationships/image" Target="../media/image17.jpeg"/><Relationship Id="rId3" Type="http://schemas.openxmlformats.org/officeDocument/2006/relationships/slideLayout" Target="../slideLayouts/slideLayout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3.xml"/>
</Relationships>
</file>

<file path=ppt/slides/_rels/slide21.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3.xml"/>
</Relationships>
</file>

<file path=ppt/slides/_rels/slide22.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3.xml"/>
</Relationships>
</file>

<file path=ppt/slides/_rels/slide23.xml.rels><?xml version="1.0" encoding="UTF-8"?>
<Relationships xmlns="http://schemas.openxmlformats.org/package/2006/relationships"><Relationship Id="rId1" Type="http://schemas.openxmlformats.org/officeDocument/2006/relationships/hyperlink" Target="https://www.earthlearningidea.com/Video/V36_Quarry9.html" TargetMode="External"/><Relationship Id="rId2" Type="http://schemas.openxmlformats.org/officeDocument/2006/relationships/image" Target="../media/image21.jpeg"/><Relationship Id="rId3" Type="http://schemas.openxmlformats.org/officeDocument/2006/relationships/slideLayout" Target="../slideLayouts/slideLayout3.xml"/>
</Relationships>
</file>

<file path=ppt/slides/_rels/slide24.xml.rels><?xml version="1.0" encoding="UTF-8"?>
<Relationships xmlns="http://schemas.openxmlformats.org/package/2006/relationships"><Relationship Id="rId1" Type="http://schemas.openxmlformats.org/officeDocument/2006/relationships/hyperlink" Target="https://www.earthlearningidea.com/Video/V36_Quarry10.html" TargetMode="External"/><Relationship Id="rId2" Type="http://schemas.openxmlformats.org/officeDocument/2006/relationships/image" Target="../media/image22.jpeg"/><Relationship Id="rId3" Type="http://schemas.openxmlformats.org/officeDocument/2006/relationships/slideLayout" Target="../slideLayouts/slideLayout3.xml"/>
</Relationships>
</file>

<file path=ppt/slides/_rels/slide25.xml.rels><?xml version="1.0" encoding="UTF-8"?>
<Relationships xmlns="http://schemas.openxmlformats.org/package/2006/relationships"><Relationship Id="rId1" Type="http://schemas.openxmlformats.org/officeDocument/2006/relationships/hyperlink" Target="https://www.earthlearningidea.com/Video/V36_Quarry11.html" TargetMode="External"/><Relationship Id="rId2" Type="http://schemas.openxmlformats.org/officeDocument/2006/relationships/image" Target="../media/image23.jpeg"/><Relationship Id="rId3" Type="http://schemas.openxmlformats.org/officeDocument/2006/relationships/slideLayout" Target="../slideLayouts/slideLayout3.xml"/>
</Relationships>
</file>

<file path=ppt/slides/_rels/slide26.xml.rels><?xml version="1.0" encoding="UTF-8"?>
<Relationships xmlns="http://schemas.openxmlformats.org/package/2006/relationships"><Relationship Id="rId1" Type="http://schemas.openxmlformats.org/officeDocument/2006/relationships/hyperlink" Target="https://www.earthlearningidea.com/Video/V36_Quarry12.html" TargetMode="External"/><Relationship Id="rId2" Type="http://schemas.openxmlformats.org/officeDocument/2006/relationships/image" Target="../media/image24.jpeg"/><Relationship Id="rId3" Type="http://schemas.openxmlformats.org/officeDocument/2006/relationships/slideLayout" Target="../slideLayouts/slideLayout3.xml"/>
</Relationships>
</file>

<file path=ppt/slides/_rels/slide27.xml.rels><?xml version="1.0" encoding="UTF-8"?>
<Relationships xmlns="http://schemas.openxmlformats.org/package/2006/relationships"><Relationship Id="rId1" Type="http://schemas.openxmlformats.org/officeDocument/2006/relationships/hyperlink" Target="https://www.earthlearningidea.com/Video/V36_Quarry13.html" TargetMode="External"/><Relationship Id="rId2" Type="http://schemas.openxmlformats.org/officeDocument/2006/relationships/image" Target="../media/image25.jpeg"/><Relationship Id="rId3" Type="http://schemas.openxmlformats.org/officeDocument/2006/relationships/slideLayout" Target="../slideLayouts/slideLayout3.xml"/>
</Relationships>
</file>

<file path=ppt/slides/_rels/slide28.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3.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hyperlink" Target="https://www.earthlearningidea.com/" TargetMode="External"/><Relationship Id="rId2"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png"/><Relationship Id="rId3" Type="http://schemas.openxmlformats.org/officeDocument/2006/relationships/slideLayout" Target="../slideLayouts/slideLayout3.xml"/><Relationship Id="rId4" Type="http://schemas.openxmlformats.org/officeDocument/2006/relationships/notesSlide" Target="../notesSlides/notesSlide31.xml"/>
</Relationships>
</file>

<file path=ppt/slides/_rels/slide4.xml.rels><?xml version="1.0" encoding="UTF-8"?>
<Relationships xmlns="http://schemas.openxmlformats.org/package/2006/relationships"><Relationship Id="rId1" Type="http://schemas.openxmlformats.org/officeDocument/2006/relationships/hyperlink" Target="https://www.earthlearningidea.com/Video/CASE.html" TargetMode="External"/><Relationship Id="rId2" Type="http://schemas.openxmlformats.org/officeDocument/2006/relationships/hyperlink" Target="https://www.earthlearningidea.com/Video/Atmosphere_ocean.html" TargetMode="External"/><Relationship Id="rId3" Type="http://schemas.openxmlformats.org/officeDocument/2006/relationships/slideLayout" Target="../slideLayouts/slideLayout25.xml"/><Relationship Id="rId4"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3.xml"/>
</Relationships>
</file>

<file path=ppt/slides/_rels/slide9.xml.rels><?xml version="1.0" encoding="UTF-8"?>
<Relationships xmlns="http://schemas.openxmlformats.org/package/2006/relationships"><Relationship Id="rId1" Type="http://schemas.openxmlformats.org/officeDocument/2006/relationships/hyperlink" Target="https://www.earthlearningidea.com/Video/V36_Quarry1.html" TargetMode="External"/><Relationship Id="rId2" Type="http://schemas.openxmlformats.org/officeDocument/2006/relationships/image" Target="../media/image7.jpeg"/><Relationship Id="rId3" Type="http://schemas.openxmlformats.org/officeDocument/2006/relationships/slideLayout" Target="../slideLayouts/slideLayout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4" name="Picture 1" descr=""/>
          <p:cNvPicPr/>
          <p:nvPr/>
        </p:nvPicPr>
        <p:blipFill>
          <a:blip r:embed="rId1"/>
          <a:srcRect l="0" t="2963" r="1579" b="0"/>
          <a:stretch/>
        </p:blipFill>
        <p:spPr>
          <a:xfrm>
            <a:off x="2195640" y="530640"/>
            <a:ext cx="4896000" cy="3212640"/>
          </a:xfrm>
          <a:prstGeom prst="rect">
            <a:avLst/>
          </a:prstGeom>
          <a:ln>
            <a:noFill/>
          </a:ln>
          <a:effectLst>
            <a:outerShdw algn="ctr" dir="5400000" dist="50800" rotWithShape="0" sx="1000" sy="1000">
              <a:srgbClr val="000000"/>
            </a:outerShdw>
          </a:effectLst>
        </p:spPr>
      </p:pic>
      <p:sp>
        <p:nvSpPr>
          <p:cNvPr id="135" name="CustomShape 1"/>
          <p:cNvSpPr/>
          <p:nvPr/>
        </p:nvSpPr>
        <p:spPr>
          <a:xfrm>
            <a:off x="539640" y="404640"/>
            <a:ext cx="8301600" cy="2519640"/>
          </a:xfrm>
          <a:prstGeom prst="rect">
            <a:avLst/>
          </a:prstGeom>
          <a:noFill/>
          <a:ln>
            <a:noFill/>
          </a:ln>
        </p:spPr>
        <p:style>
          <a:lnRef idx="0"/>
          <a:fillRef idx="0"/>
          <a:effectRef idx="0"/>
          <a:fontRef idx="minor"/>
        </p:style>
      </p:sp>
      <p:pic>
        <p:nvPicPr>
          <p:cNvPr id="136" name="Picture 4" descr=""/>
          <p:cNvPicPr/>
          <p:nvPr/>
        </p:nvPicPr>
        <p:blipFill>
          <a:blip r:embed="rId2"/>
          <a:srcRect l="54909" t="11311" r="8539" b="78775"/>
          <a:stretch/>
        </p:blipFill>
        <p:spPr>
          <a:xfrm>
            <a:off x="393840" y="6048360"/>
            <a:ext cx="8762400" cy="808920"/>
          </a:xfrm>
          <a:prstGeom prst="rect">
            <a:avLst/>
          </a:prstGeom>
          <a:ln>
            <a:noFill/>
          </a:ln>
        </p:spPr>
      </p:pic>
      <p:sp>
        <p:nvSpPr>
          <p:cNvPr id="137" name="CustomShape 2"/>
          <p:cNvSpPr/>
          <p:nvPr/>
        </p:nvSpPr>
        <p:spPr>
          <a:xfrm>
            <a:off x="539640" y="5661360"/>
            <a:ext cx="8424360" cy="394560"/>
          </a:xfrm>
          <a:prstGeom prst="rect">
            <a:avLst/>
          </a:prstGeom>
          <a:noFill/>
          <a:ln>
            <a:noFill/>
          </a:ln>
        </p:spPr>
        <p:style>
          <a:lnRef idx="0"/>
          <a:fillRef idx="0"/>
          <a:effectRef idx="0"/>
          <a:fontRef idx="minor"/>
        </p:style>
        <p:txBody>
          <a:bodyPr lIns="90000" rIns="90000" tIns="45000" bIns="45000"/>
          <a:p>
            <a:pPr algn="ctr">
              <a:lnSpc>
                <a:spcPct val="100000"/>
              </a:lnSpc>
            </a:pPr>
            <a:r>
              <a:rPr b="0" lang="en-GB" sz="1000" spc="-1" strike="noStrike">
                <a:solidFill>
                  <a:srgbClr val="000000"/>
                </a:solidFill>
                <a:latin typeface="Arial"/>
                <a:ea typeface="DejaVu Sans"/>
              </a:rPr>
              <a:t>© Copyright is waived for original material contained in this workshop if it is required for use within the laboratory or classroom. Copyright material contained herein from other publishers rests with them. Any organisation wishing to use this material should contact the Earthlearningidea team.</a:t>
            </a:r>
            <a:endParaRPr b="0" lang="en-GB" sz="1000" spc="-1" strike="noStrike">
              <a:latin typeface="Arial"/>
            </a:endParaRPr>
          </a:p>
        </p:txBody>
      </p:sp>
      <p:sp>
        <p:nvSpPr>
          <p:cNvPr id="138" name="CustomShape 3"/>
          <p:cNvSpPr/>
          <p:nvPr/>
        </p:nvSpPr>
        <p:spPr>
          <a:xfrm>
            <a:off x="1691640" y="3744000"/>
            <a:ext cx="6120000" cy="1980000"/>
          </a:xfrm>
          <a:prstGeom prst="rect">
            <a:avLst/>
          </a:prstGeom>
          <a:noFill/>
          <a:ln>
            <a:noFill/>
          </a:ln>
        </p:spPr>
        <p:style>
          <a:lnRef idx="0"/>
          <a:fillRef idx="0"/>
          <a:effectRef idx="0"/>
          <a:fontRef idx="minor"/>
        </p:style>
        <p:txBody>
          <a:bodyPr lIns="90000" rIns="90000" tIns="45000" bIns="45000"/>
          <a:p>
            <a:pPr algn="ctr">
              <a:lnSpc>
                <a:spcPct val="100000"/>
              </a:lnSpc>
            </a:pPr>
            <a:r>
              <a:rPr b="1" lang="en-GB" sz="3600" spc="-1" strike="noStrike">
                <a:solidFill>
                  <a:srgbClr val="000000"/>
                </a:solidFill>
                <a:latin typeface="Arial"/>
                <a:ea typeface="DejaVu Sans"/>
              </a:rPr>
              <a:t>Any Quarry Guide : </a:t>
            </a:r>
            <a:endParaRPr b="0" lang="en-GB" sz="3600" spc="-1" strike="noStrike">
              <a:latin typeface="Arial"/>
            </a:endParaRPr>
          </a:p>
          <a:p>
            <a:pPr algn="ctr">
              <a:lnSpc>
                <a:spcPct val="100000"/>
              </a:lnSpc>
            </a:pPr>
            <a:r>
              <a:rPr b="1" lang="en-GB" sz="2400" spc="-1" strike="noStrike">
                <a:solidFill>
                  <a:srgbClr val="000000"/>
                </a:solidFill>
                <a:latin typeface="Arial"/>
                <a:ea typeface="DejaVu Sans"/>
              </a:rPr>
              <a:t>good questions to ask and answer </a:t>
            </a:r>
            <a:endParaRPr b="0" lang="en-GB" sz="2400" spc="-1" strike="noStrike">
              <a:latin typeface="Arial"/>
            </a:endParaRPr>
          </a:p>
          <a:p>
            <a:pPr algn="ctr">
              <a:lnSpc>
                <a:spcPct val="100000"/>
              </a:lnSpc>
            </a:pPr>
            <a:r>
              <a:rPr b="1" lang="en-GB" sz="2400" spc="-1" strike="noStrike">
                <a:solidFill>
                  <a:srgbClr val="000000"/>
                </a:solidFill>
                <a:latin typeface="Arial"/>
                <a:ea typeface="DejaVu Sans"/>
              </a:rPr>
              <a:t>at a quarry, cliff face or rock face</a:t>
            </a:r>
            <a:endParaRPr b="0" lang="en-GB" sz="2400" spc="-1" strike="noStrike">
              <a:latin typeface="Arial"/>
            </a:endParaRPr>
          </a:p>
          <a:p>
            <a:pPr algn="ctr">
              <a:lnSpc>
                <a:spcPct val="100000"/>
              </a:lnSpc>
            </a:pPr>
            <a:r>
              <a:rPr b="1" lang="en-GB" sz="2000" spc="-1" strike="noStrike">
                <a:solidFill>
                  <a:srgbClr val="000000"/>
                </a:solidFill>
                <a:latin typeface="Arial"/>
                <a:ea typeface="DejaVu Sans"/>
              </a:rPr>
              <a:t>    </a:t>
            </a:r>
            <a:r>
              <a:rPr b="1" lang="en-GB" sz="2000" spc="-1" strike="noStrike">
                <a:solidFill>
                  <a:srgbClr val="000000"/>
                </a:solidFill>
                <a:latin typeface="Arial"/>
                <a:ea typeface="DejaVu Sans"/>
              </a:rPr>
              <a:t>Earth science out of doors</a:t>
            </a:r>
            <a:endParaRPr b="0" lang="en-GB" sz="2000" spc="-1" strike="noStrike">
              <a:latin typeface="Arial"/>
            </a:endParaRPr>
          </a:p>
          <a:p>
            <a:pPr algn="ctr">
              <a:lnSpc>
                <a:spcPct val="100000"/>
              </a:lnSpc>
            </a:pPr>
            <a:r>
              <a:rPr b="1" lang="en-GB" sz="2000" spc="-1" strike="noStrike">
                <a:solidFill>
                  <a:srgbClr val="000000"/>
                </a:solidFill>
                <a:latin typeface="Arial"/>
                <a:ea typeface="DejaVu Sans"/>
              </a:rPr>
              <a:t>     </a:t>
            </a:r>
            <a:r>
              <a:rPr b="1" lang="en-GB" sz="2000" spc="-1" strike="noStrike">
                <a:solidFill>
                  <a:srgbClr val="000000"/>
                </a:solidFill>
                <a:latin typeface="Arial"/>
                <a:ea typeface="DejaVu Sans"/>
              </a:rPr>
              <a:t>for KS3 science/geography</a:t>
            </a:r>
            <a:endParaRPr b="0" lang="en-GB" sz="2000" spc="-1" strike="noStrike">
              <a:latin typeface="Arial"/>
            </a:endParaRPr>
          </a:p>
        </p:txBody>
      </p:sp>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CustomShape 1"/>
          <p:cNvSpPr/>
          <p:nvPr/>
        </p:nvSpPr>
        <p:spPr>
          <a:xfrm>
            <a:off x="1440000" y="5616000"/>
            <a:ext cx="6407640" cy="1258200"/>
          </a:xfrm>
          <a:prstGeom prst="rect">
            <a:avLst/>
          </a:prstGeom>
          <a:noFill/>
          <a:ln>
            <a:noFill/>
          </a:ln>
        </p:spPr>
        <p:style>
          <a:lnRef idx="0"/>
          <a:fillRef idx="0"/>
          <a:effectRef idx="0"/>
          <a:fontRef idx="minor"/>
        </p:style>
        <p:txBody>
          <a:bodyPr lIns="90000" rIns="90000" tIns="46800" bIns="46800"/>
          <a:p>
            <a:pPr algn="ctr">
              <a:lnSpc>
                <a:spcPct val="100000"/>
              </a:lnSpc>
              <a:spcBef>
                <a:spcPts val="700"/>
              </a:spcBef>
            </a:pPr>
            <a:r>
              <a:rPr b="1" lang="en-GB" sz="2800" spc="-1" strike="noStrike">
                <a:solidFill>
                  <a:srgbClr val="000000"/>
                </a:solidFill>
                <a:latin typeface="Arial"/>
              </a:rPr>
              <a:t>B. Field Reconnaissance</a:t>
            </a:r>
            <a:endParaRPr b="0" lang="en-GB" sz="2800" spc="-1" strike="noStrike">
              <a:latin typeface="Arial"/>
            </a:endParaRPr>
          </a:p>
          <a:p>
            <a:pPr algn="ctr">
              <a:lnSpc>
                <a:spcPct val="100000"/>
              </a:lnSpc>
              <a:spcBef>
                <a:spcPts val="700"/>
              </a:spcBef>
            </a:pPr>
            <a:r>
              <a:rPr b="1" lang="en-GB" sz="2600" spc="-1" strike="noStrike" u="sng">
                <a:solidFill>
                  <a:srgbClr val="ccccff"/>
                </a:solidFill>
                <a:uFillTx/>
                <a:latin typeface="Arial"/>
                <a:hlinkClick r:id="rId1"/>
              </a:rPr>
              <a:t>Video – Reconnaissance visit</a:t>
            </a:r>
            <a:endParaRPr b="0" lang="en-GB" sz="2600" spc="-1" strike="noStrike">
              <a:latin typeface="Arial"/>
            </a:endParaRPr>
          </a:p>
          <a:p>
            <a:pPr>
              <a:lnSpc>
                <a:spcPct val="100000"/>
              </a:lnSpc>
              <a:spcBef>
                <a:spcPts val="700"/>
              </a:spcBef>
            </a:pPr>
            <a:r>
              <a:rPr b="0" lang="en-GB" sz="1800" spc="-1" strike="noStrike">
                <a:solidFill>
                  <a:srgbClr val="000000"/>
                </a:solidFill>
                <a:latin typeface="Arial"/>
              </a:rPr>
              <a:t>    </a:t>
            </a:r>
            <a:endParaRPr b="0" lang="en-GB" sz="1800" spc="-1" strike="noStrike">
              <a:latin typeface="Arial"/>
            </a:endParaRPr>
          </a:p>
        </p:txBody>
      </p:sp>
      <p:sp>
        <p:nvSpPr>
          <p:cNvPr id="159" name="CustomShape 2"/>
          <p:cNvSpPr/>
          <p:nvPr/>
        </p:nvSpPr>
        <p:spPr>
          <a:xfrm>
            <a:off x="1102680" y="390240"/>
            <a:ext cx="287532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pic>
        <p:nvPicPr>
          <p:cNvPr id="160" name="Picture 1" descr=""/>
          <p:cNvPicPr/>
          <p:nvPr/>
        </p:nvPicPr>
        <p:blipFill>
          <a:blip r:embed="rId2"/>
          <a:stretch/>
        </p:blipFill>
        <p:spPr>
          <a:xfrm>
            <a:off x="1512000" y="934560"/>
            <a:ext cx="6241680" cy="4681080"/>
          </a:xfrm>
          <a:prstGeom prst="rect">
            <a:avLst/>
          </a:prstGeom>
          <a:ln>
            <a:noFill/>
          </a:ln>
        </p:spPr>
      </p:pic>
    </p:spTree>
  </p:cSld>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CustomShape 1"/>
          <p:cNvSpPr/>
          <p:nvPr/>
        </p:nvSpPr>
        <p:spPr>
          <a:xfrm>
            <a:off x="1368000" y="5688000"/>
            <a:ext cx="6407640" cy="1042200"/>
          </a:xfrm>
          <a:prstGeom prst="rect">
            <a:avLst/>
          </a:prstGeom>
          <a:noFill/>
          <a:ln>
            <a:noFill/>
          </a:ln>
        </p:spPr>
        <p:style>
          <a:lnRef idx="0"/>
          <a:fillRef idx="0"/>
          <a:effectRef idx="0"/>
          <a:fontRef idx="minor"/>
        </p:style>
        <p:txBody>
          <a:bodyPr lIns="90000" rIns="90000" tIns="46800" bIns="46800"/>
          <a:p>
            <a:pPr algn="ctr">
              <a:lnSpc>
                <a:spcPct val="100000"/>
              </a:lnSpc>
              <a:spcBef>
                <a:spcPts val="700"/>
              </a:spcBef>
            </a:pPr>
            <a:r>
              <a:rPr b="1" lang="en-GB" sz="2800" spc="-1" strike="noStrike">
                <a:solidFill>
                  <a:srgbClr val="000000"/>
                </a:solidFill>
                <a:latin typeface="Arial"/>
              </a:rPr>
              <a:t>Focus 1: Weathering</a:t>
            </a:r>
            <a:endParaRPr b="0" lang="en-GB" sz="2800" spc="-1" strike="noStrike">
              <a:latin typeface="Arial"/>
            </a:endParaRPr>
          </a:p>
          <a:p>
            <a:pPr algn="ctr">
              <a:lnSpc>
                <a:spcPct val="100000"/>
              </a:lnSpc>
              <a:spcBef>
                <a:spcPts val="700"/>
              </a:spcBef>
            </a:pPr>
            <a:r>
              <a:rPr b="1" lang="en-GB" sz="2600" spc="-1" strike="noStrike" u="sng">
                <a:solidFill>
                  <a:srgbClr val="ccccff"/>
                </a:solidFill>
                <a:uFillTx/>
                <a:latin typeface="Arial"/>
                <a:hlinkClick r:id="rId1"/>
              </a:rPr>
              <a:t>Video – Weathering and erosion</a:t>
            </a:r>
            <a:endParaRPr b="0" lang="en-GB" sz="2600" spc="-1" strike="noStrike">
              <a:latin typeface="Arial"/>
            </a:endParaRPr>
          </a:p>
          <a:p>
            <a:pPr>
              <a:lnSpc>
                <a:spcPct val="100000"/>
              </a:lnSpc>
              <a:spcBef>
                <a:spcPts val="700"/>
              </a:spcBef>
            </a:pPr>
            <a:r>
              <a:rPr b="0" lang="en-GB" sz="1800" spc="-1" strike="noStrike">
                <a:solidFill>
                  <a:srgbClr val="000000"/>
                </a:solidFill>
                <a:latin typeface="Arial"/>
              </a:rPr>
              <a:t>    </a:t>
            </a:r>
            <a:endParaRPr b="0" lang="en-GB" sz="1800" spc="-1" strike="noStrike">
              <a:latin typeface="Arial"/>
            </a:endParaRPr>
          </a:p>
        </p:txBody>
      </p:sp>
      <p:sp>
        <p:nvSpPr>
          <p:cNvPr id="162" name="CustomShape 2"/>
          <p:cNvSpPr/>
          <p:nvPr/>
        </p:nvSpPr>
        <p:spPr>
          <a:xfrm>
            <a:off x="1102680" y="390240"/>
            <a:ext cx="287532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pic>
        <p:nvPicPr>
          <p:cNvPr id="163" name="Picture 1" descr=""/>
          <p:cNvPicPr/>
          <p:nvPr/>
        </p:nvPicPr>
        <p:blipFill>
          <a:blip r:embed="rId2"/>
          <a:stretch/>
        </p:blipFill>
        <p:spPr>
          <a:xfrm>
            <a:off x="1450800" y="934560"/>
            <a:ext cx="6241680" cy="4681080"/>
          </a:xfrm>
          <a:prstGeom prst="rect">
            <a:avLst/>
          </a:prstGeom>
          <a:ln>
            <a:noFill/>
          </a:ln>
        </p:spPr>
      </p:pic>
    </p:spTree>
  </p:cSld>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CustomShape 1"/>
          <p:cNvSpPr/>
          <p:nvPr/>
        </p:nvSpPr>
        <p:spPr>
          <a:xfrm>
            <a:off x="1466640" y="5653440"/>
            <a:ext cx="6165000" cy="1042200"/>
          </a:xfrm>
          <a:prstGeom prst="rect">
            <a:avLst/>
          </a:prstGeom>
          <a:noFill/>
          <a:ln>
            <a:noFill/>
          </a:ln>
        </p:spPr>
        <p:style>
          <a:lnRef idx="0"/>
          <a:fillRef idx="0"/>
          <a:effectRef idx="0"/>
          <a:fontRef idx="minor"/>
        </p:style>
        <p:txBody>
          <a:bodyPr lIns="90000" rIns="90000" tIns="46800" bIns="46800"/>
          <a:p>
            <a:pPr algn="ctr">
              <a:lnSpc>
                <a:spcPct val="100000"/>
              </a:lnSpc>
              <a:spcBef>
                <a:spcPts val="700"/>
              </a:spcBef>
            </a:pPr>
            <a:r>
              <a:rPr b="1" lang="en-GB" sz="2800" spc="-1" strike="noStrike">
                <a:solidFill>
                  <a:srgbClr val="000000"/>
                </a:solidFill>
                <a:latin typeface="Arial"/>
              </a:rPr>
              <a:t>Focus 2: Erosion</a:t>
            </a:r>
            <a:endParaRPr b="0" lang="en-GB" sz="2800" spc="-1" strike="noStrike">
              <a:latin typeface="Arial"/>
            </a:endParaRPr>
          </a:p>
          <a:p>
            <a:pPr algn="ctr">
              <a:lnSpc>
                <a:spcPct val="100000"/>
              </a:lnSpc>
              <a:spcBef>
                <a:spcPts val="700"/>
              </a:spcBef>
            </a:pPr>
            <a:r>
              <a:rPr b="1" lang="en-GB" sz="2600" spc="-1" strike="noStrike" u="sng">
                <a:solidFill>
                  <a:srgbClr val="ccccff"/>
                </a:solidFill>
                <a:uFillTx/>
                <a:latin typeface="Arial"/>
                <a:hlinkClick r:id="rId1"/>
              </a:rPr>
              <a:t>Video – Weathering and erosion</a:t>
            </a:r>
            <a:endParaRPr b="0" lang="en-GB" sz="2600" spc="-1" strike="noStrike">
              <a:latin typeface="Arial"/>
            </a:endParaRPr>
          </a:p>
          <a:p>
            <a:pPr>
              <a:lnSpc>
                <a:spcPct val="100000"/>
              </a:lnSpc>
              <a:spcBef>
                <a:spcPts val="700"/>
              </a:spcBef>
            </a:pPr>
            <a:r>
              <a:rPr b="0" lang="en-GB" sz="1800" spc="-1" strike="noStrike">
                <a:solidFill>
                  <a:srgbClr val="000000"/>
                </a:solidFill>
                <a:latin typeface="Arial"/>
              </a:rPr>
              <a:t>    </a:t>
            </a:r>
            <a:endParaRPr b="0" lang="en-GB" sz="1800" spc="-1" strike="noStrike">
              <a:latin typeface="Arial"/>
            </a:endParaRPr>
          </a:p>
        </p:txBody>
      </p:sp>
      <p:sp>
        <p:nvSpPr>
          <p:cNvPr id="165" name="CustomShape 2"/>
          <p:cNvSpPr/>
          <p:nvPr/>
        </p:nvSpPr>
        <p:spPr>
          <a:xfrm>
            <a:off x="1102680" y="390240"/>
            <a:ext cx="287532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pic>
        <p:nvPicPr>
          <p:cNvPr id="166" name="Picture 2" descr=""/>
          <p:cNvPicPr/>
          <p:nvPr/>
        </p:nvPicPr>
        <p:blipFill>
          <a:blip r:embed="rId2"/>
          <a:stretch/>
        </p:blipFill>
        <p:spPr>
          <a:xfrm>
            <a:off x="1461960" y="936000"/>
            <a:ext cx="6241680" cy="4681080"/>
          </a:xfrm>
          <a:prstGeom prst="rect">
            <a:avLst/>
          </a:prstGeom>
          <a:ln>
            <a:noFill/>
          </a:ln>
        </p:spPr>
      </p:pic>
    </p:spTree>
  </p:cSld>
  <p:timing>
    <p:tnLst>
      <p:par>
        <p:cTn id="23" dur="indefinite" restart="never" nodeType="tmRoot">
          <p:childTnLst>
            <p:seq>
              <p:cTn id="24"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CustomShape 1"/>
          <p:cNvSpPr/>
          <p:nvPr/>
        </p:nvSpPr>
        <p:spPr>
          <a:xfrm>
            <a:off x="3096000" y="5653440"/>
            <a:ext cx="3095640" cy="1042200"/>
          </a:xfrm>
          <a:prstGeom prst="rect">
            <a:avLst/>
          </a:prstGeom>
          <a:noFill/>
          <a:ln>
            <a:noFill/>
          </a:ln>
        </p:spPr>
        <p:style>
          <a:lnRef idx="0"/>
          <a:fillRef idx="0"/>
          <a:effectRef idx="0"/>
          <a:fontRef idx="minor"/>
        </p:style>
        <p:txBody>
          <a:bodyPr lIns="90000" rIns="90000" tIns="46800" bIns="46800"/>
          <a:p>
            <a:pPr algn="ctr">
              <a:lnSpc>
                <a:spcPct val="100000"/>
              </a:lnSpc>
              <a:spcBef>
                <a:spcPts val="700"/>
              </a:spcBef>
            </a:pPr>
            <a:r>
              <a:rPr b="1" lang="en-GB" sz="2800" spc="-1" strike="noStrike">
                <a:solidFill>
                  <a:srgbClr val="000000"/>
                </a:solidFill>
                <a:latin typeface="Arial"/>
              </a:rPr>
              <a:t>Focus 3: Soil</a:t>
            </a:r>
            <a:endParaRPr b="0" lang="en-GB" sz="2800" spc="-1" strike="noStrike">
              <a:latin typeface="Arial"/>
            </a:endParaRPr>
          </a:p>
          <a:p>
            <a:pPr algn="ctr">
              <a:lnSpc>
                <a:spcPct val="100000"/>
              </a:lnSpc>
              <a:spcBef>
                <a:spcPts val="700"/>
              </a:spcBef>
            </a:pPr>
            <a:r>
              <a:rPr b="1" lang="en-GB" sz="2600" spc="-1" strike="noStrike" u="sng">
                <a:solidFill>
                  <a:srgbClr val="ccccff"/>
                </a:solidFill>
                <a:uFillTx/>
                <a:latin typeface="Arial"/>
                <a:hlinkClick r:id="rId1"/>
              </a:rPr>
              <a:t>Video - Soil</a:t>
            </a:r>
            <a:endParaRPr b="0" lang="en-GB" sz="2600" spc="-1" strike="noStrike">
              <a:latin typeface="Arial"/>
            </a:endParaRPr>
          </a:p>
          <a:p>
            <a:pPr>
              <a:lnSpc>
                <a:spcPct val="100000"/>
              </a:lnSpc>
              <a:spcBef>
                <a:spcPts val="700"/>
              </a:spcBef>
            </a:pPr>
            <a:r>
              <a:rPr b="0" lang="en-GB" sz="1800" spc="-1" strike="noStrike">
                <a:solidFill>
                  <a:srgbClr val="000000"/>
                </a:solidFill>
                <a:latin typeface="Arial"/>
              </a:rPr>
              <a:t>    </a:t>
            </a:r>
            <a:endParaRPr b="0" lang="en-GB" sz="1800" spc="-1" strike="noStrike">
              <a:latin typeface="Arial"/>
            </a:endParaRPr>
          </a:p>
        </p:txBody>
      </p:sp>
      <p:sp>
        <p:nvSpPr>
          <p:cNvPr id="168" name="CustomShape 2"/>
          <p:cNvSpPr/>
          <p:nvPr/>
        </p:nvSpPr>
        <p:spPr>
          <a:xfrm>
            <a:off x="1102680" y="288000"/>
            <a:ext cx="287532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pic>
        <p:nvPicPr>
          <p:cNvPr id="169" name="Picture 1" descr=""/>
          <p:cNvPicPr/>
          <p:nvPr/>
        </p:nvPicPr>
        <p:blipFill>
          <a:blip r:embed="rId2"/>
          <a:stretch/>
        </p:blipFill>
        <p:spPr>
          <a:xfrm rot="5400000">
            <a:off x="2218320" y="1650960"/>
            <a:ext cx="4778280" cy="3167640"/>
          </a:xfrm>
          <a:prstGeom prst="rect">
            <a:avLst/>
          </a:prstGeom>
          <a:ln>
            <a:noFill/>
          </a:ln>
        </p:spPr>
      </p:pic>
    </p:spTree>
  </p:cSld>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CustomShape 1"/>
          <p:cNvSpPr/>
          <p:nvPr/>
        </p:nvSpPr>
        <p:spPr>
          <a:xfrm>
            <a:off x="1080000" y="5688000"/>
            <a:ext cx="7055640" cy="1042200"/>
          </a:xfrm>
          <a:prstGeom prst="rect">
            <a:avLst/>
          </a:prstGeom>
          <a:noFill/>
          <a:ln>
            <a:noFill/>
          </a:ln>
        </p:spPr>
        <p:style>
          <a:lnRef idx="0"/>
          <a:fillRef idx="0"/>
          <a:effectRef idx="0"/>
          <a:fontRef idx="minor"/>
        </p:style>
        <p:txBody>
          <a:bodyPr lIns="90000" rIns="90000" tIns="46800" bIns="46800"/>
          <a:p>
            <a:pPr algn="ctr">
              <a:lnSpc>
                <a:spcPct val="100000"/>
              </a:lnSpc>
              <a:spcBef>
                <a:spcPts val="700"/>
              </a:spcBef>
            </a:pPr>
            <a:r>
              <a:rPr b="1" lang="en-GB" sz="2800" spc="-1" strike="noStrike">
                <a:solidFill>
                  <a:srgbClr val="000000"/>
                </a:solidFill>
                <a:latin typeface="Arial"/>
              </a:rPr>
              <a:t>Focus 4: Rock group</a:t>
            </a:r>
            <a:endParaRPr b="0" lang="en-GB" sz="2800" spc="-1" strike="noStrike">
              <a:latin typeface="Arial"/>
            </a:endParaRPr>
          </a:p>
          <a:p>
            <a:pPr algn="ctr">
              <a:lnSpc>
                <a:spcPct val="100000"/>
              </a:lnSpc>
              <a:spcBef>
                <a:spcPts val="700"/>
              </a:spcBef>
            </a:pPr>
            <a:r>
              <a:rPr b="1" lang="en-GB" sz="2600" spc="-1" strike="noStrike" u="sng">
                <a:solidFill>
                  <a:srgbClr val="ccccff"/>
                </a:solidFill>
                <a:uFillTx/>
                <a:latin typeface="Arial"/>
                <a:hlinkClick r:id="rId1"/>
              </a:rPr>
              <a:t>Video – Rock group</a:t>
            </a:r>
            <a:endParaRPr b="0" lang="en-GB" sz="2600" spc="-1" strike="noStrike">
              <a:latin typeface="Arial"/>
            </a:endParaRPr>
          </a:p>
          <a:p>
            <a:pPr>
              <a:lnSpc>
                <a:spcPct val="100000"/>
              </a:lnSpc>
              <a:spcBef>
                <a:spcPts val="700"/>
              </a:spcBef>
            </a:pPr>
            <a:r>
              <a:rPr b="0" lang="en-GB" sz="1800" spc="-1" strike="noStrike">
                <a:solidFill>
                  <a:srgbClr val="000000"/>
                </a:solidFill>
                <a:latin typeface="Arial"/>
              </a:rPr>
              <a:t>    </a:t>
            </a:r>
            <a:endParaRPr b="0" lang="en-GB" sz="1800" spc="-1" strike="noStrike">
              <a:latin typeface="Arial"/>
            </a:endParaRPr>
          </a:p>
        </p:txBody>
      </p:sp>
      <p:sp>
        <p:nvSpPr>
          <p:cNvPr id="171" name="CustomShape 2"/>
          <p:cNvSpPr/>
          <p:nvPr/>
        </p:nvSpPr>
        <p:spPr>
          <a:xfrm>
            <a:off x="1102680" y="390240"/>
            <a:ext cx="287532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pic>
        <p:nvPicPr>
          <p:cNvPr id="172" name="Picture 1" descr=""/>
          <p:cNvPicPr/>
          <p:nvPr/>
        </p:nvPicPr>
        <p:blipFill>
          <a:blip r:embed="rId2"/>
          <a:stretch/>
        </p:blipFill>
        <p:spPr>
          <a:xfrm>
            <a:off x="1105920" y="885960"/>
            <a:ext cx="7066080" cy="4729680"/>
          </a:xfrm>
          <a:prstGeom prst="rect">
            <a:avLst/>
          </a:prstGeom>
          <a:ln>
            <a:noFill/>
          </a:ln>
        </p:spPr>
      </p:pic>
    </p:spTree>
  </p:cSld>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CustomShape 1"/>
          <p:cNvSpPr/>
          <p:nvPr/>
        </p:nvSpPr>
        <p:spPr>
          <a:xfrm>
            <a:off x="1440000" y="5688000"/>
            <a:ext cx="6263640" cy="1042200"/>
          </a:xfrm>
          <a:prstGeom prst="rect">
            <a:avLst/>
          </a:prstGeom>
          <a:noFill/>
          <a:ln>
            <a:noFill/>
          </a:ln>
        </p:spPr>
        <p:style>
          <a:lnRef idx="0"/>
          <a:fillRef idx="0"/>
          <a:effectRef idx="0"/>
          <a:fontRef idx="minor"/>
        </p:style>
        <p:txBody>
          <a:bodyPr lIns="90000" rIns="90000" tIns="46800" bIns="46800"/>
          <a:p>
            <a:pPr algn="ctr">
              <a:lnSpc>
                <a:spcPct val="100000"/>
              </a:lnSpc>
              <a:spcBef>
                <a:spcPts val="700"/>
              </a:spcBef>
            </a:pPr>
            <a:r>
              <a:rPr b="1" lang="en-GB" sz="2800" spc="-1" strike="noStrike">
                <a:solidFill>
                  <a:srgbClr val="000000"/>
                </a:solidFill>
                <a:latin typeface="Arial"/>
              </a:rPr>
              <a:t>Focus 5: Grains </a:t>
            </a:r>
            <a:r>
              <a:rPr b="1" lang="en-GB" sz="1600" spc="-1" strike="noStrike">
                <a:solidFill>
                  <a:srgbClr val="000000"/>
                </a:solidFill>
                <a:latin typeface="Arial"/>
              </a:rPr>
              <a:t>(Coin = 25mm)</a:t>
            </a:r>
            <a:endParaRPr b="0" lang="en-GB" sz="1600" spc="-1" strike="noStrike">
              <a:latin typeface="Arial"/>
            </a:endParaRPr>
          </a:p>
          <a:p>
            <a:pPr algn="ctr">
              <a:lnSpc>
                <a:spcPct val="100000"/>
              </a:lnSpc>
              <a:spcBef>
                <a:spcPts val="700"/>
              </a:spcBef>
            </a:pPr>
            <a:r>
              <a:rPr b="1" lang="en-GB" sz="2600" spc="-1" strike="noStrike" u="sng">
                <a:solidFill>
                  <a:srgbClr val="ccccff"/>
                </a:solidFill>
                <a:uFillTx/>
                <a:latin typeface="Arial"/>
                <a:hlinkClick r:id="rId1"/>
              </a:rPr>
              <a:t>Video - Grains</a:t>
            </a:r>
            <a:endParaRPr b="0" lang="en-GB" sz="2600" spc="-1" strike="noStrike">
              <a:latin typeface="Arial"/>
            </a:endParaRPr>
          </a:p>
          <a:p>
            <a:pPr>
              <a:lnSpc>
                <a:spcPct val="100000"/>
              </a:lnSpc>
              <a:spcBef>
                <a:spcPts val="700"/>
              </a:spcBef>
            </a:pPr>
            <a:r>
              <a:rPr b="0" lang="en-GB" sz="1800" spc="-1" strike="noStrike">
                <a:solidFill>
                  <a:srgbClr val="000000"/>
                </a:solidFill>
                <a:latin typeface="Arial"/>
              </a:rPr>
              <a:t>    </a:t>
            </a:r>
            <a:endParaRPr b="0" lang="en-GB" sz="1800" spc="-1" strike="noStrike">
              <a:latin typeface="Arial"/>
            </a:endParaRPr>
          </a:p>
        </p:txBody>
      </p:sp>
      <p:sp>
        <p:nvSpPr>
          <p:cNvPr id="174" name="CustomShape 2"/>
          <p:cNvSpPr/>
          <p:nvPr/>
        </p:nvSpPr>
        <p:spPr>
          <a:xfrm>
            <a:off x="1084320" y="263880"/>
            <a:ext cx="287532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pic>
        <p:nvPicPr>
          <p:cNvPr id="175" name="Picture 1" descr=""/>
          <p:cNvPicPr/>
          <p:nvPr/>
        </p:nvPicPr>
        <p:blipFill>
          <a:blip r:embed="rId2"/>
          <a:stretch/>
        </p:blipFill>
        <p:spPr>
          <a:xfrm>
            <a:off x="1450800" y="862560"/>
            <a:ext cx="6241680" cy="4681080"/>
          </a:xfrm>
          <a:prstGeom prst="rect">
            <a:avLst/>
          </a:prstGeom>
          <a:ln>
            <a:noFill/>
          </a:ln>
        </p:spPr>
      </p:pic>
    </p:spTree>
  </p:cSld>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CustomShape 1"/>
          <p:cNvSpPr/>
          <p:nvPr/>
        </p:nvSpPr>
        <p:spPr>
          <a:xfrm>
            <a:off x="1512000" y="5688000"/>
            <a:ext cx="6263640" cy="1042200"/>
          </a:xfrm>
          <a:prstGeom prst="rect">
            <a:avLst/>
          </a:prstGeom>
          <a:noFill/>
          <a:ln>
            <a:noFill/>
          </a:ln>
        </p:spPr>
        <p:style>
          <a:lnRef idx="0"/>
          <a:fillRef idx="0"/>
          <a:effectRef idx="0"/>
          <a:fontRef idx="minor"/>
        </p:style>
        <p:txBody>
          <a:bodyPr lIns="90000" rIns="90000" tIns="46800" bIns="46800"/>
          <a:p>
            <a:pPr algn="ctr">
              <a:lnSpc>
                <a:spcPct val="100000"/>
              </a:lnSpc>
              <a:spcBef>
                <a:spcPts val="700"/>
              </a:spcBef>
            </a:pPr>
            <a:r>
              <a:rPr b="1" lang="en-GB" sz="2800" spc="-1" strike="noStrike">
                <a:solidFill>
                  <a:srgbClr val="000000"/>
                </a:solidFill>
                <a:latin typeface="Arial"/>
              </a:rPr>
              <a:t>Focus 6: Sedimentary structures</a:t>
            </a:r>
            <a:endParaRPr b="0" lang="en-GB" sz="2800" spc="-1" strike="noStrike">
              <a:latin typeface="Arial"/>
            </a:endParaRPr>
          </a:p>
          <a:p>
            <a:pPr algn="ctr">
              <a:lnSpc>
                <a:spcPct val="100000"/>
              </a:lnSpc>
              <a:spcBef>
                <a:spcPts val="700"/>
              </a:spcBef>
            </a:pPr>
            <a:r>
              <a:rPr b="1" lang="en-GB" sz="2600" spc="-1" strike="noStrike" u="sng">
                <a:solidFill>
                  <a:srgbClr val="ccccff"/>
                </a:solidFill>
                <a:uFillTx/>
                <a:latin typeface="Arial"/>
                <a:hlinkClick r:id="rId1"/>
              </a:rPr>
              <a:t>Video – Sedimentary structures</a:t>
            </a:r>
            <a:endParaRPr b="0" lang="en-GB" sz="2600" spc="-1" strike="noStrike">
              <a:latin typeface="Arial"/>
            </a:endParaRPr>
          </a:p>
          <a:p>
            <a:pPr>
              <a:lnSpc>
                <a:spcPct val="100000"/>
              </a:lnSpc>
              <a:spcBef>
                <a:spcPts val="700"/>
              </a:spcBef>
            </a:pPr>
            <a:r>
              <a:rPr b="0" lang="en-GB" sz="1800" spc="-1" strike="noStrike">
                <a:solidFill>
                  <a:srgbClr val="000000"/>
                </a:solidFill>
                <a:latin typeface="Arial"/>
              </a:rPr>
              <a:t>    </a:t>
            </a:r>
            <a:endParaRPr b="0" lang="en-GB" sz="1800" spc="-1" strike="noStrike">
              <a:latin typeface="Arial"/>
            </a:endParaRPr>
          </a:p>
        </p:txBody>
      </p:sp>
      <p:sp>
        <p:nvSpPr>
          <p:cNvPr id="177" name="CustomShape 2"/>
          <p:cNvSpPr/>
          <p:nvPr/>
        </p:nvSpPr>
        <p:spPr>
          <a:xfrm>
            <a:off x="1102680" y="263880"/>
            <a:ext cx="287532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pic>
        <p:nvPicPr>
          <p:cNvPr id="178" name="Picture 1" descr=""/>
          <p:cNvPicPr/>
          <p:nvPr/>
        </p:nvPicPr>
        <p:blipFill>
          <a:blip r:embed="rId2"/>
          <a:stretch/>
        </p:blipFill>
        <p:spPr>
          <a:xfrm>
            <a:off x="1450800" y="862560"/>
            <a:ext cx="6241680" cy="4681080"/>
          </a:xfrm>
          <a:prstGeom prst="rect">
            <a:avLst/>
          </a:prstGeom>
          <a:ln>
            <a:noFill/>
          </a:ln>
        </p:spPr>
      </p:pic>
    </p:spTree>
  </p:cSld>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CustomShape 1"/>
          <p:cNvSpPr/>
          <p:nvPr/>
        </p:nvSpPr>
        <p:spPr>
          <a:xfrm>
            <a:off x="1296000" y="5832000"/>
            <a:ext cx="6263640" cy="791640"/>
          </a:xfrm>
          <a:prstGeom prst="rect">
            <a:avLst/>
          </a:prstGeom>
          <a:noFill/>
          <a:ln>
            <a:noFill/>
          </a:ln>
        </p:spPr>
        <p:style>
          <a:lnRef idx="0"/>
          <a:fillRef idx="0"/>
          <a:effectRef idx="0"/>
          <a:fontRef idx="minor"/>
        </p:style>
        <p:txBody>
          <a:bodyPr lIns="90000" rIns="90000" tIns="46800" bIns="46800"/>
          <a:p>
            <a:pPr algn="ctr">
              <a:lnSpc>
                <a:spcPct val="100000"/>
              </a:lnSpc>
              <a:spcBef>
                <a:spcPts val="700"/>
              </a:spcBef>
            </a:pPr>
            <a:r>
              <a:rPr b="1" lang="en-GB" sz="2800" spc="-1" strike="noStrike">
                <a:solidFill>
                  <a:srgbClr val="000000"/>
                </a:solidFill>
                <a:latin typeface="Arial"/>
              </a:rPr>
              <a:t>Focus 7: Fossils</a:t>
            </a:r>
            <a:endParaRPr b="0" lang="en-GB" sz="2800" spc="-1" strike="noStrike">
              <a:latin typeface="Arial"/>
            </a:endParaRPr>
          </a:p>
          <a:p>
            <a:pPr algn="ctr">
              <a:lnSpc>
                <a:spcPct val="100000"/>
              </a:lnSpc>
              <a:spcBef>
                <a:spcPts val="700"/>
              </a:spcBef>
            </a:pPr>
            <a:endParaRPr b="0" lang="en-GB" sz="2800" spc="-1" strike="noStrike">
              <a:latin typeface="Arial"/>
            </a:endParaRPr>
          </a:p>
          <a:p>
            <a:pPr>
              <a:lnSpc>
                <a:spcPct val="100000"/>
              </a:lnSpc>
              <a:spcBef>
                <a:spcPts val="700"/>
              </a:spcBef>
            </a:pPr>
            <a:r>
              <a:rPr b="0" lang="en-GB" sz="1800" spc="-1" strike="noStrike">
                <a:solidFill>
                  <a:srgbClr val="000000"/>
                </a:solidFill>
                <a:latin typeface="Arial"/>
              </a:rPr>
              <a:t>    </a:t>
            </a:r>
            <a:endParaRPr b="0" lang="en-GB" sz="1800" spc="-1" strike="noStrike">
              <a:latin typeface="Arial"/>
            </a:endParaRPr>
          </a:p>
        </p:txBody>
      </p:sp>
      <p:sp>
        <p:nvSpPr>
          <p:cNvPr id="180" name="CustomShape 2"/>
          <p:cNvSpPr/>
          <p:nvPr/>
        </p:nvSpPr>
        <p:spPr>
          <a:xfrm>
            <a:off x="1102680" y="288000"/>
            <a:ext cx="287532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pic>
        <p:nvPicPr>
          <p:cNvPr id="181" name="Picture 2" descr=""/>
          <p:cNvPicPr/>
          <p:nvPr/>
        </p:nvPicPr>
        <p:blipFill>
          <a:blip r:embed="rId1"/>
          <a:stretch/>
        </p:blipFill>
        <p:spPr>
          <a:xfrm>
            <a:off x="1255680" y="981000"/>
            <a:ext cx="6306480" cy="4706640"/>
          </a:xfrm>
          <a:prstGeom prst="rect">
            <a:avLst/>
          </a:prstGeom>
          <a:ln>
            <a:noFill/>
          </a:ln>
        </p:spPr>
      </p:pic>
    </p:spTree>
  </p:cSld>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CustomShape 1"/>
          <p:cNvSpPr/>
          <p:nvPr/>
        </p:nvSpPr>
        <p:spPr>
          <a:xfrm>
            <a:off x="1296000" y="5544000"/>
            <a:ext cx="6623640" cy="1042200"/>
          </a:xfrm>
          <a:prstGeom prst="rect">
            <a:avLst/>
          </a:prstGeom>
          <a:noFill/>
          <a:ln>
            <a:noFill/>
          </a:ln>
        </p:spPr>
        <p:style>
          <a:lnRef idx="0"/>
          <a:fillRef idx="0"/>
          <a:effectRef idx="0"/>
          <a:fontRef idx="minor"/>
        </p:style>
        <p:txBody>
          <a:bodyPr lIns="90000" rIns="90000" tIns="46800" bIns="46800"/>
          <a:p>
            <a:pPr algn="ctr">
              <a:lnSpc>
                <a:spcPct val="100000"/>
              </a:lnSpc>
              <a:spcBef>
                <a:spcPts val="700"/>
              </a:spcBef>
            </a:pPr>
            <a:r>
              <a:rPr b="1" lang="en-GB" sz="2800" spc="-1" strike="noStrike">
                <a:solidFill>
                  <a:srgbClr val="000000"/>
                </a:solidFill>
                <a:latin typeface="Arial"/>
              </a:rPr>
              <a:t>Focus 8: Crystals</a:t>
            </a:r>
            <a:endParaRPr b="0" lang="en-GB" sz="2800" spc="-1" strike="noStrike">
              <a:latin typeface="Arial"/>
            </a:endParaRPr>
          </a:p>
          <a:p>
            <a:pPr>
              <a:lnSpc>
                <a:spcPct val="100000"/>
              </a:lnSpc>
              <a:spcBef>
                <a:spcPts val="700"/>
              </a:spcBef>
            </a:pPr>
            <a:r>
              <a:rPr b="0" lang="en-GB" sz="1800" spc="-1" strike="noStrike">
                <a:solidFill>
                  <a:srgbClr val="000000"/>
                </a:solidFill>
                <a:latin typeface="Arial"/>
              </a:rPr>
              <a:t>    </a:t>
            </a:r>
            <a:endParaRPr b="0" lang="en-GB" sz="1800" spc="-1" strike="noStrike">
              <a:latin typeface="Arial"/>
            </a:endParaRPr>
          </a:p>
        </p:txBody>
      </p:sp>
      <p:sp>
        <p:nvSpPr>
          <p:cNvPr id="183" name="CustomShape 2"/>
          <p:cNvSpPr/>
          <p:nvPr/>
        </p:nvSpPr>
        <p:spPr>
          <a:xfrm>
            <a:off x="1102680" y="390240"/>
            <a:ext cx="287532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pic>
        <p:nvPicPr>
          <p:cNvPr id="184" name="Picture 1" descr=""/>
          <p:cNvPicPr/>
          <p:nvPr/>
        </p:nvPicPr>
        <p:blipFill>
          <a:blip r:embed="rId1"/>
          <a:stretch/>
        </p:blipFill>
        <p:spPr>
          <a:xfrm>
            <a:off x="1331640" y="1122480"/>
            <a:ext cx="6605640" cy="4321800"/>
          </a:xfrm>
          <a:prstGeom prst="rect">
            <a:avLst/>
          </a:prstGeom>
          <a:ln>
            <a:noFill/>
          </a:ln>
        </p:spPr>
      </p:pic>
    </p:spTree>
  </p:cSld>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CustomShape 1"/>
          <p:cNvSpPr/>
          <p:nvPr/>
        </p:nvSpPr>
        <p:spPr>
          <a:xfrm>
            <a:off x="1512000" y="5653440"/>
            <a:ext cx="6191640" cy="1042200"/>
          </a:xfrm>
          <a:prstGeom prst="rect">
            <a:avLst/>
          </a:prstGeom>
          <a:noFill/>
          <a:ln>
            <a:noFill/>
          </a:ln>
        </p:spPr>
        <p:style>
          <a:lnRef idx="0"/>
          <a:fillRef idx="0"/>
          <a:effectRef idx="0"/>
          <a:fontRef idx="minor"/>
        </p:style>
        <p:txBody>
          <a:bodyPr lIns="90000" rIns="90000" tIns="46800" bIns="46800"/>
          <a:p>
            <a:pPr algn="ctr">
              <a:lnSpc>
                <a:spcPct val="100000"/>
              </a:lnSpc>
              <a:spcBef>
                <a:spcPts val="700"/>
              </a:spcBef>
            </a:pPr>
            <a:r>
              <a:rPr b="1" lang="en-GB" sz="2800" spc="-1" strike="noStrike">
                <a:solidFill>
                  <a:srgbClr val="000000"/>
                </a:solidFill>
                <a:latin typeface="Arial"/>
              </a:rPr>
              <a:t>Focus 9: Tilted rocks</a:t>
            </a:r>
            <a:endParaRPr b="0" lang="en-GB" sz="2800" spc="-1" strike="noStrike">
              <a:latin typeface="Arial"/>
            </a:endParaRPr>
          </a:p>
          <a:p>
            <a:pPr algn="ctr">
              <a:lnSpc>
                <a:spcPct val="100000"/>
              </a:lnSpc>
              <a:spcBef>
                <a:spcPts val="700"/>
              </a:spcBef>
            </a:pPr>
            <a:r>
              <a:rPr b="1" lang="en-GB" sz="2600" spc="-1" strike="noStrike" u="sng">
                <a:solidFill>
                  <a:srgbClr val="ccccff"/>
                </a:solidFill>
                <a:uFillTx/>
                <a:latin typeface="Arial"/>
                <a:hlinkClick r:id="rId1"/>
              </a:rPr>
              <a:t>Video – Tilted rocks</a:t>
            </a:r>
            <a:endParaRPr b="0" lang="en-GB" sz="2600" spc="-1" strike="noStrike">
              <a:latin typeface="Arial"/>
            </a:endParaRPr>
          </a:p>
          <a:p>
            <a:pPr>
              <a:lnSpc>
                <a:spcPct val="100000"/>
              </a:lnSpc>
              <a:spcBef>
                <a:spcPts val="700"/>
              </a:spcBef>
            </a:pPr>
            <a:r>
              <a:rPr b="0" lang="en-GB" sz="1800" spc="-1" strike="noStrike">
                <a:solidFill>
                  <a:srgbClr val="000000"/>
                </a:solidFill>
                <a:latin typeface="Arial"/>
              </a:rPr>
              <a:t>    </a:t>
            </a:r>
            <a:endParaRPr b="0" lang="en-GB" sz="1800" spc="-1" strike="noStrike">
              <a:latin typeface="Arial"/>
            </a:endParaRPr>
          </a:p>
        </p:txBody>
      </p:sp>
      <p:sp>
        <p:nvSpPr>
          <p:cNvPr id="186" name="CustomShape 2"/>
          <p:cNvSpPr/>
          <p:nvPr/>
        </p:nvSpPr>
        <p:spPr>
          <a:xfrm>
            <a:off x="1102680" y="390240"/>
            <a:ext cx="287532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pic>
        <p:nvPicPr>
          <p:cNvPr id="187" name="Picture 1" descr=""/>
          <p:cNvPicPr/>
          <p:nvPr/>
        </p:nvPicPr>
        <p:blipFill>
          <a:blip r:embed="rId2"/>
          <a:stretch/>
        </p:blipFill>
        <p:spPr>
          <a:xfrm>
            <a:off x="1450800" y="864000"/>
            <a:ext cx="6241680" cy="4681080"/>
          </a:xfrm>
          <a:prstGeom prst="rect">
            <a:avLst/>
          </a:prstGeom>
          <a:ln>
            <a:noFill/>
          </a:ln>
        </p:spPr>
      </p:pic>
    </p:spTree>
  </p:cSld>
  <p:timing>
    <p:tnLst>
      <p:par>
        <p:cTn id="37" dur="indefinite" restart="never" nodeType="tmRoot">
          <p:childTnLst>
            <p:seq>
              <p:cTn id="38"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CustomShape 1"/>
          <p:cNvSpPr/>
          <p:nvPr/>
        </p:nvSpPr>
        <p:spPr>
          <a:xfrm>
            <a:off x="611640" y="260640"/>
            <a:ext cx="8136360" cy="720000"/>
          </a:xfrm>
          <a:prstGeom prst="rect">
            <a:avLst/>
          </a:prstGeom>
          <a:noFill/>
          <a:ln>
            <a:noFill/>
          </a:ln>
        </p:spPr>
        <p:style>
          <a:lnRef idx="0"/>
          <a:fillRef idx="0"/>
          <a:effectRef idx="0"/>
          <a:fontRef idx="minor"/>
        </p:style>
        <p:txBody>
          <a:bodyPr lIns="90000" rIns="90000" tIns="46800" bIns="46800" anchor="ctr"/>
          <a:p>
            <a:pPr algn="ctr">
              <a:lnSpc>
                <a:spcPct val="100000"/>
              </a:lnSpc>
            </a:pPr>
            <a:r>
              <a:rPr b="1" lang="en-GB" sz="2800" spc="-1" strike="noStrike">
                <a:solidFill>
                  <a:srgbClr val="0c2b3c"/>
                </a:solidFill>
                <a:latin typeface="Arial"/>
              </a:rPr>
              <a:t>Earthlearningidea</a:t>
            </a:r>
            <a:r>
              <a:rPr b="1" lang="en-GB" sz="2400" spc="-1" strike="noStrike">
                <a:solidFill>
                  <a:srgbClr val="0c2b3c"/>
                </a:solidFill>
                <a:latin typeface="Arial"/>
              </a:rPr>
              <a:t> online video workshops</a:t>
            </a:r>
            <a:endParaRPr b="0" lang="en-GB" sz="2400" spc="-1" strike="noStrike">
              <a:latin typeface="Arial"/>
            </a:endParaRPr>
          </a:p>
        </p:txBody>
      </p:sp>
      <p:sp>
        <p:nvSpPr>
          <p:cNvPr id="140" name="CustomShape 2"/>
          <p:cNvSpPr/>
          <p:nvPr/>
        </p:nvSpPr>
        <p:spPr>
          <a:xfrm>
            <a:off x="683640" y="1124640"/>
            <a:ext cx="8208360" cy="5472000"/>
          </a:xfrm>
          <a:prstGeom prst="rect">
            <a:avLst/>
          </a:prstGeom>
          <a:noFill/>
          <a:ln>
            <a:noFill/>
          </a:ln>
        </p:spPr>
        <p:style>
          <a:lnRef idx="0"/>
          <a:fillRef idx="0"/>
          <a:effectRef idx="0"/>
          <a:fontRef idx="minor"/>
        </p:style>
        <p:txBody>
          <a:bodyPr lIns="90000" rIns="90000" tIns="46800" bIns="46800"/>
          <a:p>
            <a:pPr>
              <a:lnSpc>
                <a:spcPct val="100000"/>
              </a:lnSpc>
              <a:spcBef>
                <a:spcPts val="700"/>
              </a:spcBef>
            </a:pPr>
            <a:r>
              <a:rPr b="1" lang="en-GB" sz="2400" spc="-1" strike="noStrike">
                <a:solidFill>
                  <a:srgbClr val="000000"/>
                </a:solidFill>
                <a:latin typeface="Arial"/>
              </a:rPr>
              <a:t>Purpose – ESEU background</a:t>
            </a:r>
            <a:endParaRPr b="0" lang="en-GB" sz="2400" spc="-1" strike="noStrike">
              <a:latin typeface="Arial"/>
            </a:endParaRPr>
          </a:p>
          <a:p>
            <a:pPr marL="341280" indent="-340560">
              <a:lnSpc>
                <a:spcPct val="100000"/>
              </a:lnSpc>
              <a:spcBef>
                <a:spcPts val="700"/>
              </a:spcBef>
              <a:buClr>
                <a:srgbClr val="000000"/>
              </a:buClr>
              <a:buFont typeface="Arial"/>
              <a:buChar char="•"/>
            </a:pPr>
            <a:r>
              <a:rPr b="0" lang="en-GB" sz="2400" spc="-1" strike="noStrike">
                <a:solidFill>
                  <a:srgbClr val="000000"/>
                </a:solidFill>
                <a:latin typeface="Arial"/>
              </a:rPr>
              <a:t>Most Earthlearningidea online video workshops are based, with permission, on workshops originally developed by the Earth Science Education Unit (ESEU)</a:t>
            </a:r>
            <a:endParaRPr b="0" lang="en-GB" sz="2400" spc="-1" strike="noStrike">
              <a:latin typeface="Arial"/>
            </a:endParaRPr>
          </a:p>
          <a:p>
            <a:pPr marL="341280" indent="-340560">
              <a:lnSpc>
                <a:spcPct val="100000"/>
              </a:lnSpc>
              <a:spcBef>
                <a:spcPts val="700"/>
              </a:spcBef>
              <a:buClr>
                <a:srgbClr val="000000"/>
              </a:buClr>
              <a:buFont typeface="Arial"/>
              <a:buChar char="•"/>
            </a:pPr>
            <a:r>
              <a:rPr b="0" lang="en-GB" sz="2400" spc="-1" strike="noStrike">
                <a:solidFill>
                  <a:srgbClr val="000000"/>
                </a:solidFill>
                <a:latin typeface="Arial"/>
              </a:rPr>
              <a:t>These were designed as interactive workshops for teachers and trainees, involving interaction, discussion and presentations by participants to others.</a:t>
            </a:r>
            <a:endParaRPr b="0" lang="en-GB" sz="2400" spc="-1" strike="noStrike">
              <a:latin typeface="Arial"/>
            </a:endParaRPr>
          </a:p>
          <a:p>
            <a:pPr marL="341280" indent="-340560">
              <a:lnSpc>
                <a:spcPct val="100000"/>
              </a:lnSpc>
              <a:spcBef>
                <a:spcPts val="700"/>
              </a:spcBef>
              <a:buClr>
                <a:srgbClr val="000000"/>
              </a:buClr>
              <a:buFont typeface="Arial"/>
              <a:buChar char="•"/>
            </a:pPr>
            <a:r>
              <a:rPr b="0" lang="en-GB" sz="2400" spc="-1" strike="noStrike">
                <a:solidFill>
                  <a:srgbClr val="000000"/>
                </a:solidFill>
                <a:latin typeface="Arial"/>
              </a:rPr>
              <a:t>Global research into professional development workshops shows that these aspects are critical to success.</a:t>
            </a:r>
            <a:endParaRPr b="0" lang="en-GB" sz="2400" spc="-1" strike="noStrike">
              <a:latin typeface="Arial"/>
            </a:endParaRPr>
          </a:p>
          <a:p>
            <a:pPr marL="341280" indent="-340560">
              <a:lnSpc>
                <a:spcPct val="100000"/>
              </a:lnSpc>
              <a:spcBef>
                <a:spcPts val="700"/>
              </a:spcBef>
              <a:buClr>
                <a:srgbClr val="000000"/>
              </a:buClr>
              <a:buFont typeface="Arial"/>
              <a:buChar char="•"/>
            </a:pPr>
            <a:r>
              <a:rPr b="0" lang="en-GB" sz="2400" spc="-1" strike="noStrike">
                <a:solidFill>
                  <a:srgbClr val="000000"/>
                </a:solidFill>
                <a:latin typeface="Arial"/>
              </a:rPr>
              <a:t>ESEU research shows that this workshop approach is highly successful in changing teaching in schools; evaluation feedback has also been very strong.</a:t>
            </a:r>
            <a:endParaRPr b="0" lang="en-GB" sz="2400" spc="-1" strike="noStrike">
              <a:latin typeface="Arial"/>
            </a:endParaRPr>
          </a:p>
          <a:p>
            <a:pPr>
              <a:lnSpc>
                <a:spcPct val="100000"/>
              </a:lnSpc>
              <a:spcBef>
                <a:spcPts val="700"/>
              </a:spcBef>
            </a:pPr>
            <a:endParaRPr b="0" lang="en-GB" sz="2400" spc="-1" strike="noStrike">
              <a:latin typeface="Arial"/>
            </a:endParaRPr>
          </a:p>
        </p:txBody>
      </p:sp>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CustomShape 1"/>
          <p:cNvSpPr/>
          <p:nvPr/>
        </p:nvSpPr>
        <p:spPr>
          <a:xfrm>
            <a:off x="2664000" y="5904000"/>
            <a:ext cx="3239640" cy="1042200"/>
          </a:xfrm>
          <a:prstGeom prst="rect">
            <a:avLst/>
          </a:prstGeom>
          <a:noFill/>
          <a:ln>
            <a:noFill/>
          </a:ln>
        </p:spPr>
        <p:style>
          <a:lnRef idx="0"/>
          <a:fillRef idx="0"/>
          <a:effectRef idx="0"/>
          <a:fontRef idx="minor"/>
        </p:style>
        <p:txBody>
          <a:bodyPr lIns="90000" rIns="90000" tIns="46800" bIns="46800"/>
          <a:p>
            <a:pPr algn="ctr">
              <a:lnSpc>
                <a:spcPct val="100000"/>
              </a:lnSpc>
              <a:spcBef>
                <a:spcPts val="700"/>
              </a:spcBef>
            </a:pPr>
            <a:r>
              <a:rPr b="1" lang="en-GB" sz="2800" spc="-1" strike="noStrike">
                <a:solidFill>
                  <a:srgbClr val="000000"/>
                </a:solidFill>
                <a:latin typeface="Arial"/>
              </a:rPr>
              <a:t>Focus 10: Folds</a:t>
            </a:r>
            <a:endParaRPr b="0" lang="en-GB" sz="2800" spc="-1" strike="noStrike">
              <a:latin typeface="Arial"/>
            </a:endParaRPr>
          </a:p>
          <a:p>
            <a:pPr>
              <a:lnSpc>
                <a:spcPct val="100000"/>
              </a:lnSpc>
              <a:spcBef>
                <a:spcPts val="700"/>
              </a:spcBef>
            </a:pPr>
            <a:r>
              <a:rPr b="0" lang="en-GB" sz="1800" spc="-1" strike="noStrike">
                <a:solidFill>
                  <a:srgbClr val="000000"/>
                </a:solidFill>
                <a:latin typeface="Arial"/>
              </a:rPr>
              <a:t>    </a:t>
            </a:r>
            <a:endParaRPr b="0" lang="en-GB" sz="1800" spc="-1" strike="noStrike">
              <a:latin typeface="Arial"/>
            </a:endParaRPr>
          </a:p>
        </p:txBody>
      </p:sp>
      <p:sp>
        <p:nvSpPr>
          <p:cNvPr id="189" name="CustomShape 2"/>
          <p:cNvSpPr/>
          <p:nvPr/>
        </p:nvSpPr>
        <p:spPr>
          <a:xfrm>
            <a:off x="1102680" y="390240"/>
            <a:ext cx="287532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pic>
        <p:nvPicPr>
          <p:cNvPr id="190" name="Picture 2" descr=""/>
          <p:cNvPicPr/>
          <p:nvPr/>
        </p:nvPicPr>
        <p:blipFill>
          <a:blip r:embed="rId1"/>
          <a:stretch/>
        </p:blipFill>
        <p:spPr>
          <a:xfrm>
            <a:off x="2699640" y="908640"/>
            <a:ext cx="3247920" cy="4880520"/>
          </a:xfrm>
          <a:prstGeom prst="rect">
            <a:avLst/>
          </a:prstGeom>
          <a:ln>
            <a:noFill/>
          </a:ln>
        </p:spPr>
      </p:pic>
    </p:spTree>
  </p:cSld>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CustomShape 1"/>
          <p:cNvSpPr/>
          <p:nvPr/>
        </p:nvSpPr>
        <p:spPr>
          <a:xfrm>
            <a:off x="2952000" y="5976000"/>
            <a:ext cx="3167640" cy="719640"/>
          </a:xfrm>
          <a:prstGeom prst="rect">
            <a:avLst/>
          </a:prstGeom>
          <a:noFill/>
          <a:ln>
            <a:noFill/>
          </a:ln>
        </p:spPr>
        <p:style>
          <a:lnRef idx="0"/>
          <a:fillRef idx="0"/>
          <a:effectRef idx="0"/>
          <a:fontRef idx="minor"/>
        </p:style>
        <p:txBody>
          <a:bodyPr lIns="90000" rIns="90000" tIns="46800" bIns="46800"/>
          <a:p>
            <a:pPr algn="ctr">
              <a:lnSpc>
                <a:spcPct val="100000"/>
              </a:lnSpc>
              <a:spcBef>
                <a:spcPts val="700"/>
              </a:spcBef>
            </a:pPr>
            <a:r>
              <a:rPr b="1" lang="en-GB" sz="2800" spc="-1" strike="noStrike">
                <a:solidFill>
                  <a:srgbClr val="000000"/>
                </a:solidFill>
                <a:latin typeface="Arial"/>
              </a:rPr>
              <a:t>Focus 11: Faults</a:t>
            </a:r>
            <a:endParaRPr b="0" lang="en-GB" sz="2800" spc="-1" strike="noStrike">
              <a:latin typeface="Arial"/>
            </a:endParaRPr>
          </a:p>
          <a:p>
            <a:pPr>
              <a:lnSpc>
                <a:spcPct val="100000"/>
              </a:lnSpc>
              <a:spcBef>
                <a:spcPts val="700"/>
              </a:spcBef>
            </a:pPr>
            <a:r>
              <a:rPr b="0" lang="en-GB" sz="1800" spc="-1" strike="noStrike">
                <a:solidFill>
                  <a:srgbClr val="000000"/>
                </a:solidFill>
                <a:latin typeface="Arial"/>
              </a:rPr>
              <a:t>    </a:t>
            </a:r>
            <a:endParaRPr b="0" lang="en-GB" sz="1800" spc="-1" strike="noStrike">
              <a:latin typeface="Arial"/>
            </a:endParaRPr>
          </a:p>
        </p:txBody>
      </p:sp>
      <p:sp>
        <p:nvSpPr>
          <p:cNvPr id="192" name="CustomShape 2"/>
          <p:cNvSpPr/>
          <p:nvPr/>
        </p:nvSpPr>
        <p:spPr>
          <a:xfrm>
            <a:off x="1102680" y="390240"/>
            <a:ext cx="287532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pic>
        <p:nvPicPr>
          <p:cNvPr id="193" name="Picture 1" descr=""/>
          <p:cNvPicPr/>
          <p:nvPr/>
        </p:nvPicPr>
        <p:blipFill>
          <a:blip r:embed="rId1"/>
          <a:stretch/>
        </p:blipFill>
        <p:spPr>
          <a:xfrm>
            <a:off x="2915640" y="852120"/>
            <a:ext cx="3249360" cy="4939200"/>
          </a:xfrm>
          <a:prstGeom prst="rect">
            <a:avLst/>
          </a:prstGeom>
          <a:ln>
            <a:noFill/>
          </a:ln>
        </p:spPr>
      </p:pic>
    </p:spTree>
  </p:cSld>
  <p:timing>
    <p:tnLst>
      <p:par>
        <p:cTn id="41" dur="indefinite" restart="never" nodeType="tmRoot">
          <p:childTnLst>
            <p:seq>
              <p:cTn id="42"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4" name="CustomShape 1"/>
          <p:cNvSpPr/>
          <p:nvPr/>
        </p:nvSpPr>
        <p:spPr>
          <a:xfrm>
            <a:off x="1105920" y="5445360"/>
            <a:ext cx="6597720" cy="1042200"/>
          </a:xfrm>
          <a:prstGeom prst="rect">
            <a:avLst/>
          </a:prstGeom>
          <a:noFill/>
          <a:ln>
            <a:noFill/>
          </a:ln>
        </p:spPr>
        <p:style>
          <a:lnRef idx="0"/>
          <a:fillRef idx="0"/>
          <a:effectRef idx="0"/>
          <a:fontRef idx="minor"/>
        </p:style>
        <p:txBody>
          <a:bodyPr lIns="90000" rIns="90000" tIns="46800" bIns="46800"/>
          <a:p>
            <a:pPr>
              <a:lnSpc>
                <a:spcPct val="100000"/>
              </a:lnSpc>
              <a:spcBef>
                <a:spcPts val="700"/>
              </a:spcBef>
            </a:pPr>
            <a:endParaRPr b="0" lang="en-GB" sz="1800" spc="-1" strike="noStrike">
              <a:latin typeface="Arial"/>
            </a:endParaRPr>
          </a:p>
          <a:p>
            <a:pPr algn="ctr">
              <a:lnSpc>
                <a:spcPct val="100000"/>
              </a:lnSpc>
              <a:spcBef>
                <a:spcPts val="700"/>
              </a:spcBef>
            </a:pPr>
            <a:r>
              <a:rPr b="1" lang="en-GB" sz="2800" spc="-1" strike="noStrike">
                <a:solidFill>
                  <a:srgbClr val="000000"/>
                </a:solidFill>
                <a:latin typeface="Arial"/>
              </a:rPr>
              <a:t>Focus 12: Metamorphism</a:t>
            </a:r>
            <a:endParaRPr b="0" lang="en-GB" sz="2800" spc="-1" strike="noStrike">
              <a:latin typeface="Arial"/>
            </a:endParaRPr>
          </a:p>
          <a:p>
            <a:pPr>
              <a:lnSpc>
                <a:spcPct val="100000"/>
              </a:lnSpc>
              <a:spcBef>
                <a:spcPts val="700"/>
              </a:spcBef>
            </a:pPr>
            <a:r>
              <a:rPr b="0" lang="en-GB" sz="1800" spc="-1" strike="noStrike">
                <a:solidFill>
                  <a:srgbClr val="000000"/>
                </a:solidFill>
                <a:latin typeface="Arial"/>
              </a:rPr>
              <a:t>    </a:t>
            </a:r>
            <a:endParaRPr b="0" lang="en-GB" sz="1800" spc="-1" strike="noStrike">
              <a:latin typeface="Arial"/>
            </a:endParaRPr>
          </a:p>
        </p:txBody>
      </p:sp>
      <p:sp>
        <p:nvSpPr>
          <p:cNvPr id="195" name="CustomShape 2"/>
          <p:cNvSpPr/>
          <p:nvPr/>
        </p:nvSpPr>
        <p:spPr>
          <a:xfrm>
            <a:off x="1102680" y="390240"/>
            <a:ext cx="287532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pic>
        <p:nvPicPr>
          <p:cNvPr id="196" name="Picture 1" descr=""/>
          <p:cNvPicPr/>
          <p:nvPr/>
        </p:nvPicPr>
        <p:blipFill>
          <a:blip r:embed="rId1"/>
          <a:stretch/>
        </p:blipFill>
        <p:spPr>
          <a:xfrm>
            <a:off x="1259640" y="1154160"/>
            <a:ext cx="6507360" cy="4290480"/>
          </a:xfrm>
          <a:prstGeom prst="rect">
            <a:avLst/>
          </a:prstGeom>
          <a:ln>
            <a:noFill/>
          </a:ln>
        </p:spPr>
      </p:pic>
    </p:spTree>
  </p:cSld>
  <p:timing>
    <p:tnLst>
      <p:par>
        <p:cTn id="43" dur="indefinite" restart="never" nodeType="tmRoot">
          <p:childTnLst>
            <p:seq>
              <p:cTn id="44" dur="indefinite"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CustomShape 1"/>
          <p:cNvSpPr/>
          <p:nvPr/>
        </p:nvSpPr>
        <p:spPr>
          <a:xfrm>
            <a:off x="1249920" y="5445360"/>
            <a:ext cx="6597720" cy="1042200"/>
          </a:xfrm>
          <a:prstGeom prst="rect">
            <a:avLst/>
          </a:prstGeom>
          <a:noFill/>
          <a:ln>
            <a:noFill/>
          </a:ln>
        </p:spPr>
        <p:style>
          <a:lnRef idx="0"/>
          <a:fillRef idx="0"/>
          <a:effectRef idx="0"/>
          <a:fontRef idx="minor"/>
        </p:style>
        <p:txBody>
          <a:bodyPr lIns="90000" rIns="90000" tIns="46800" bIns="46800"/>
          <a:p>
            <a:pPr algn="ctr">
              <a:lnSpc>
                <a:spcPct val="100000"/>
              </a:lnSpc>
              <a:spcBef>
                <a:spcPts val="700"/>
              </a:spcBef>
            </a:pPr>
            <a:r>
              <a:rPr b="1" lang="en-GB" sz="2800" spc="-1" strike="noStrike">
                <a:solidFill>
                  <a:srgbClr val="000000"/>
                </a:solidFill>
                <a:latin typeface="Arial"/>
              </a:rPr>
              <a:t>Focus 13: Sequencing</a:t>
            </a:r>
            <a:endParaRPr b="0" lang="en-GB" sz="2800" spc="-1" strike="noStrike">
              <a:latin typeface="Arial"/>
            </a:endParaRPr>
          </a:p>
          <a:p>
            <a:pPr algn="ctr">
              <a:lnSpc>
                <a:spcPct val="100000"/>
              </a:lnSpc>
              <a:spcBef>
                <a:spcPts val="700"/>
              </a:spcBef>
            </a:pPr>
            <a:r>
              <a:rPr b="1" lang="en-GB" sz="2600" spc="-1" strike="noStrike" u="sng">
                <a:solidFill>
                  <a:srgbClr val="ccccff"/>
                </a:solidFill>
                <a:uFillTx/>
                <a:latin typeface="Arial"/>
                <a:hlinkClick r:id="rId1"/>
              </a:rPr>
              <a:t>Video - Sequencing</a:t>
            </a:r>
            <a:endParaRPr b="0" lang="en-GB" sz="2600" spc="-1" strike="noStrike">
              <a:latin typeface="Arial"/>
            </a:endParaRPr>
          </a:p>
          <a:p>
            <a:pPr>
              <a:lnSpc>
                <a:spcPct val="100000"/>
              </a:lnSpc>
              <a:spcBef>
                <a:spcPts val="700"/>
              </a:spcBef>
            </a:pPr>
            <a:r>
              <a:rPr b="0" lang="en-GB" sz="1800" spc="-1" strike="noStrike">
                <a:solidFill>
                  <a:srgbClr val="000000"/>
                </a:solidFill>
                <a:latin typeface="Arial"/>
              </a:rPr>
              <a:t>    </a:t>
            </a:r>
            <a:endParaRPr b="0" lang="en-GB" sz="1800" spc="-1" strike="noStrike">
              <a:latin typeface="Arial"/>
            </a:endParaRPr>
          </a:p>
        </p:txBody>
      </p:sp>
      <p:sp>
        <p:nvSpPr>
          <p:cNvPr id="198" name="CustomShape 2"/>
          <p:cNvSpPr/>
          <p:nvPr/>
        </p:nvSpPr>
        <p:spPr>
          <a:xfrm>
            <a:off x="1102680" y="390240"/>
            <a:ext cx="287532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pic>
        <p:nvPicPr>
          <p:cNvPr id="199" name="Picture 1" descr=""/>
          <p:cNvPicPr/>
          <p:nvPr/>
        </p:nvPicPr>
        <p:blipFill>
          <a:blip r:embed="rId2"/>
          <a:stretch/>
        </p:blipFill>
        <p:spPr>
          <a:xfrm>
            <a:off x="1313640" y="1008000"/>
            <a:ext cx="6498000" cy="4307760"/>
          </a:xfrm>
          <a:prstGeom prst="rect">
            <a:avLst/>
          </a:prstGeom>
          <a:ln>
            <a:noFill/>
          </a:ln>
        </p:spPr>
      </p:pic>
    </p:spTree>
  </p:cSld>
  <p:timing>
    <p:tnLst>
      <p:par>
        <p:cTn id="45" dur="indefinite" restart="never" nodeType="tmRoot">
          <p:childTnLst>
            <p:seq>
              <p:cTn id="46" dur="indefinite"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CustomShape 1"/>
          <p:cNvSpPr/>
          <p:nvPr/>
        </p:nvSpPr>
        <p:spPr>
          <a:xfrm>
            <a:off x="936000" y="5581440"/>
            <a:ext cx="6912000" cy="1042200"/>
          </a:xfrm>
          <a:prstGeom prst="rect">
            <a:avLst/>
          </a:prstGeom>
          <a:noFill/>
          <a:ln>
            <a:noFill/>
          </a:ln>
        </p:spPr>
        <p:style>
          <a:lnRef idx="0"/>
          <a:fillRef idx="0"/>
          <a:effectRef idx="0"/>
          <a:fontRef idx="minor"/>
        </p:style>
        <p:txBody>
          <a:bodyPr lIns="90000" rIns="90000" tIns="46800" bIns="46800"/>
          <a:p>
            <a:pPr algn="ctr">
              <a:lnSpc>
                <a:spcPct val="100000"/>
              </a:lnSpc>
              <a:spcBef>
                <a:spcPts val="700"/>
              </a:spcBef>
            </a:pPr>
            <a:r>
              <a:rPr b="1" lang="en-GB" sz="2800" spc="-1" strike="noStrike">
                <a:solidFill>
                  <a:srgbClr val="000000"/>
                </a:solidFill>
                <a:latin typeface="Arial"/>
              </a:rPr>
              <a:t>Focus 14: Tectonic plates </a:t>
            </a:r>
            <a:r>
              <a:rPr b="1" lang="en-GB" sz="1200" spc="-1" strike="noStrike">
                <a:solidFill>
                  <a:srgbClr val="000000"/>
                </a:solidFill>
                <a:latin typeface="Arial"/>
              </a:rPr>
              <a:t>(Diagram courtesy of ESEU)</a:t>
            </a:r>
            <a:endParaRPr b="0" lang="en-GB" sz="1200" spc="-1" strike="noStrike">
              <a:latin typeface="Arial"/>
            </a:endParaRPr>
          </a:p>
          <a:p>
            <a:pPr algn="ctr">
              <a:lnSpc>
                <a:spcPct val="100000"/>
              </a:lnSpc>
              <a:spcBef>
                <a:spcPts val="700"/>
              </a:spcBef>
            </a:pPr>
            <a:r>
              <a:rPr b="1" lang="en-GB" sz="2600" spc="-1" strike="noStrike">
                <a:solidFill>
                  <a:srgbClr val="0000ff"/>
                </a:solidFill>
                <a:latin typeface="Arial"/>
                <a:hlinkClick r:id="rId1"/>
              </a:rPr>
              <a:t>Video – Tectonic plates</a:t>
            </a:r>
            <a:endParaRPr b="0" lang="en-GB" sz="2600" spc="-1" strike="noStrike">
              <a:latin typeface="Arial"/>
            </a:endParaRPr>
          </a:p>
          <a:p>
            <a:pPr>
              <a:lnSpc>
                <a:spcPct val="100000"/>
              </a:lnSpc>
              <a:spcBef>
                <a:spcPts val="700"/>
              </a:spcBef>
            </a:pPr>
            <a:r>
              <a:rPr b="0" lang="en-GB" sz="1800" spc="-1" strike="noStrike">
                <a:solidFill>
                  <a:srgbClr val="000000"/>
                </a:solidFill>
                <a:latin typeface="Arial"/>
              </a:rPr>
              <a:t>    </a:t>
            </a:r>
            <a:endParaRPr b="0" lang="en-GB" sz="1800" spc="-1" strike="noStrike">
              <a:latin typeface="Arial"/>
            </a:endParaRPr>
          </a:p>
        </p:txBody>
      </p:sp>
      <p:sp>
        <p:nvSpPr>
          <p:cNvPr id="201" name="CustomShape 2"/>
          <p:cNvSpPr/>
          <p:nvPr/>
        </p:nvSpPr>
        <p:spPr>
          <a:xfrm>
            <a:off x="1102680" y="288000"/>
            <a:ext cx="287532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pic>
        <p:nvPicPr>
          <p:cNvPr id="202" name="Picture 2" descr=""/>
          <p:cNvPicPr/>
          <p:nvPr/>
        </p:nvPicPr>
        <p:blipFill>
          <a:blip r:embed="rId2"/>
          <a:stretch/>
        </p:blipFill>
        <p:spPr>
          <a:xfrm>
            <a:off x="1047600" y="792000"/>
            <a:ext cx="6606360" cy="4674600"/>
          </a:xfrm>
          <a:prstGeom prst="rect">
            <a:avLst/>
          </a:prstGeom>
          <a:ln>
            <a:noFill/>
          </a:ln>
        </p:spPr>
      </p:pic>
    </p:spTree>
  </p:cSld>
  <p:timing>
    <p:tnLst>
      <p:par>
        <p:cTn id="47" dur="indefinite" restart="never" nodeType="tmRoot">
          <p:childTnLst>
            <p:seq>
              <p:cTn id="48" dur="indefinite"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CustomShape 1"/>
          <p:cNvSpPr/>
          <p:nvPr/>
        </p:nvSpPr>
        <p:spPr>
          <a:xfrm>
            <a:off x="1512000" y="5653440"/>
            <a:ext cx="6165000" cy="1042200"/>
          </a:xfrm>
          <a:prstGeom prst="rect">
            <a:avLst/>
          </a:prstGeom>
          <a:noFill/>
          <a:ln>
            <a:noFill/>
          </a:ln>
        </p:spPr>
        <p:style>
          <a:lnRef idx="0"/>
          <a:fillRef idx="0"/>
          <a:effectRef idx="0"/>
          <a:fontRef idx="minor"/>
        </p:style>
        <p:txBody>
          <a:bodyPr lIns="90000" rIns="90000" tIns="46800" bIns="46800"/>
          <a:p>
            <a:pPr algn="ctr">
              <a:lnSpc>
                <a:spcPct val="100000"/>
              </a:lnSpc>
              <a:spcBef>
                <a:spcPts val="700"/>
              </a:spcBef>
            </a:pPr>
            <a:r>
              <a:rPr b="1" lang="en-GB" sz="2800" spc="-1" strike="noStrike">
                <a:solidFill>
                  <a:srgbClr val="000000"/>
                </a:solidFill>
                <a:latin typeface="Arial"/>
              </a:rPr>
              <a:t>Focus 15: Landscape</a:t>
            </a:r>
            <a:endParaRPr b="0" lang="en-GB" sz="2800" spc="-1" strike="noStrike">
              <a:latin typeface="Arial"/>
            </a:endParaRPr>
          </a:p>
          <a:p>
            <a:pPr algn="ctr">
              <a:lnSpc>
                <a:spcPct val="100000"/>
              </a:lnSpc>
              <a:spcBef>
                <a:spcPts val="700"/>
              </a:spcBef>
            </a:pPr>
            <a:r>
              <a:rPr b="1" lang="en-GB" sz="2600" spc="-1" strike="noStrike" u="sng">
                <a:solidFill>
                  <a:srgbClr val="ccccff"/>
                </a:solidFill>
                <a:uFillTx/>
                <a:latin typeface="Arial"/>
                <a:hlinkClick r:id="rId1"/>
              </a:rPr>
              <a:t>Video - Landscape</a:t>
            </a:r>
            <a:endParaRPr b="0" lang="en-GB" sz="2600" spc="-1" strike="noStrike">
              <a:latin typeface="Arial"/>
            </a:endParaRPr>
          </a:p>
          <a:p>
            <a:pPr>
              <a:lnSpc>
                <a:spcPct val="100000"/>
              </a:lnSpc>
              <a:spcBef>
                <a:spcPts val="700"/>
              </a:spcBef>
            </a:pPr>
            <a:r>
              <a:rPr b="0" lang="en-GB" sz="1800" spc="-1" strike="noStrike">
                <a:solidFill>
                  <a:srgbClr val="000000"/>
                </a:solidFill>
                <a:latin typeface="Arial"/>
              </a:rPr>
              <a:t>    </a:t>
            </a:r>
            <a:endParaRPr b="0" lang="en-GB" sz="1800" spc="-1" strike="noStrike">
              <a:latin typeface="Arial"/>
            </a:endParaRPr>
          </a:p>
        </p:txBody>
      </p:sp>
      <p:sp>
        <p:nvSpPr>
          <p:cNvPr id="204" name="CustomShape 2"/>
          <p:cNvSpPr/>
          <p:nvPr/>
        </p:nvSpPr>
        <p:spPr>
          <a:xfrm>
            <a:off x="1102680" y="390240"/>
            <a:ext cx="287532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pic>
        <p:nvPicPr>
          <p:cNvPr id="205" name="Picture 1" descr=""/>
          <p:cNvPicPr/>
          <p:nvPr/>
        </p:nvPicPr>
        <p:blipFill>
          <a:blip r:embed="rId2"/>
          <a:stretch/>
        </p:blipFill>
        <p:spPr>
          <a:xfrm>
            <a:off x="1512000" y="934560"/>
            <a:ext cx="6241680" cy="4681080"/>
          </a:xfrm>
          <a:prstGeom prst="rect">
            <a:avLst/>
          </a:prstGeom>
          <a:ln>
            <a:noFill/>
          </a:ln>
        </p:spPr>
      </p:pic>
    </p:spTree>
  </p:cSld>
  <p:timing>
    <p:tnLst>
      <p:par>
        <p:cTn id="49" dur="indefinite" restart="never" nodeType="tmRoot">
          <p:childTnLst>
            <p:seq>
              <p:cTn id="50" dur="indefinite"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CustomShape 1"/>
          <p:cNvSpPr/>
          <p:nvPr/>
        </p:nvSpPr>
        <p:spPr>
          <a:xfrm>
            <a:off x="2088000" y="5544000"/>
            <a:ext cx="5183640" cy="1042200"/>
          </a:xfrm>
          <a:prstGeom prst="rect">
            <a:avLst/>
          </a:prstGeom>
          <a:noFill/>
          <a:ln>
            <a:noFill/>
          </a:ln>
        </p:spPr>
        <p:style>
          <a:lnRef idx="0"/>
          <a:fillRef idx="0"/>
          <a:effectRef idx="0"/>
          <a:fontRef idx="minor"/>
        </p:style>
        <p:txBody>
          <a:bodyPr lIns="90000" rIns="90000" tIns="46800" bIns="46800"/>
          <a:p>
            <a:pPr algn="ctr">
              <a:lnSpc>
                <a:spcPct val="100000"/>
              </a:lnSpc>
              <a:spcBef>
                <a:spcPts val="700"/>
              </a:spcBef>
            </a:pPr>
            <a:r>
              <a:rPr b="1" lang="en-GB" sz="2800" spc="-1" strike="noStrike">
                <a:solidFill>
                  <a:srgbClr val="000000"/>
                </a:solidFill>
                <a:latin typeface="Arial"/>
              </a:rPr>
              <a:t>Focus 16: Quarry economics</a:t>
            </a:r>
            <a:endParaRPr b="0" lang="en-GB" sz="2800" spc="-1" strike="noStrike">
              <a:latin typeface="Arial"/>
            </a:endParaRPr>
          </a:p>
          <a:p>
            <a:pPr algn="ctr">
              <a:lnSpc>
                <a:spcPct val="100000"/>
              </a:lnSpc>
              <a:spcBef>
                <a:spcPts val="700"/>
              </a:spcBef>
            </a:pPr>
            <a:r>
              <a:rPr b="1" lang="en-GB" sz="2600" spc="-1" strike="noStrike" u="sng">
                <a:solidFill>
                  <a:srgbClr val="ccccff"/>
                </a:solidFill>
                <a:uFillTx/>
                <a:latin typeface="Arial"/>
                <a:hlinkClick r:id="rId1"/>
              </a:rPr>
              <a:t>Video – Quarry economics</a:t>
            </a:r>
            <a:endParaRPr b="0" lang="en-GB" sz="2600" spc="-1" strike="noStrike">
              <a:latin typeface="Arial"/>
            </a:endParaRPr>
          </a:p>
          <a:p>
            <a:pPr>
              <a:lnSpc>
                <a:spcPct val="100000"/>
              </a:lnSpc>
              <a:spcBef>
                <a:spcPts val="700"/>
              </a:spcBef>
            </a:pPr>
            <a:r>
              <a:rPr b="0" lang="en-GB" sz="1800" spc="-1" strike="noStrike">
                <a:solidFill>
                  <a:srgbClr val="000000"/>
                </a:solidFill>
                <a:latin typeface="Arial"/>
              </a:rPr>
              <a:t>    </a:t>
            </a:r>
            <a:endParaRPr b="0" lang="en-GB" sz="1800" spc="-1" strike="noStrike">
              <a:latin typeface="Arial"/>
            </a:endParaRPr>
          </a:p>
        </p:txBody>
      </p:sp>
      <p:sp>
        <p:nvSpPr>
          <p:cNvPr id="207" name="CustomShape 2"/>
          <p:cNvSpPr/>
          <p:nvPr/>
        </p:nvSpPr>
        <p:spPr>
          <a:xfrm>
            <a:off x="1084320" y="263880"/>
            <a:ext cx="287532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pic>
        <p:nvPicPr>
          <p:cNvPr id="208" name="Picture 1" descr=""/>
          <p:cNvPicPr/>
          <p:nvPr/>
        </p:nvPicPr>
        <p:blipFill>
          <a:blip r:embed="rId2"/>
          <a:stretch/>
        </p:blipFill>
        <p:spPr>
          <a:xfrm>
            <a:off x="3024000" y="690480"/>
            <a:ext cx="3127320" cy="4853160"/>
          </a:xfrm>
          <a:prstGeom prst="rect">
            <a:avLst/>
          </a:prstGeom>
          <a:ln>
            <a:noFill/>
          </a:ln>
        </p:spPr>
      </p:pic>
    </p:spTree>
  </p:cSld>
  <p:timing>
    <p:tnLst>
      <p:par>
        <p:cTn id="51" dur="indefinite" restart="never" nodeType="tmRoot">
          <p:childTnLst>
            <p:seq>
              <p:cTn id="52" dur="indefinite"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9" name="CustomShape 1"/>
          <p:cNvSpPr/>
          <p:nvPr/>
        </p:nvSpPr>
        <p:spPr>
          <a:xfrm>
            <a:off x="1105920" y="5445360"/>
            <a:ext cx="7821000" cy="1042200"/>
          </a:xfrm>
          <a:prstGeom prst="rect">
            <a:avLst/>
          </a:prstGeom>
          <a:noFill/>
          <a:ln>
            <a:noFill/>
          </a:ln>
        </p:spPr>
        <p:style>
          <a:lnRef idx="0"/>
          <a:fillRef idx="0"/>
          <a:effectRef idx="0"/>
          <a:fontRef idx="minor"/>
        </p:style>
        <p:txBody>
          <a:bodyPr lIns="90000" rIns="90000" tIns="46800" bIns="46800"/>
          <a:p>
            <a:pPr algn="ctr">
              <a:lnSpc>
                <a:spcPct val="100000"/>
              </a:lnSpc>
              <a:spcBef>
                <a:spcPts val="700"/>
              </a:spcBef>
            </a:pPr>
            <a:r>
              <a:rPr b="1" lang="en-GB" sz="2600" spc="-1" strike="noStrike">
                <a:solidFill>
                  <a:srgbClr val="000000"/>
                </a:solidFill>
                <a:latin typeface="Arial"/>
              </a:rPr>
              <a:t>Focus 17: Quarry potential</a:t>
            </a:r>
            <a:endParaRPr b="0" lang="en-GB" sz="2600" spc="-1" strike="noStrike">
              <a:latin typeface="Arial"/>
            </a:endParaRPr>
          </a:p>
          <a:p>
            <a:pPr algn="ctr">
              <a:lnSpc>
                <a:spcPct val="100000"/>
              </a:lnSpc>
              <a:spcBef>
                <a:spcPts val="700"/>
              </a:spcBef>
            </a:pPr>
            <a:r>
              <a:rPr b="1" lang="en-GB" sz="2600" spc="-1" strike="noStrike" u="sng">
                <a:solidFill>
                  <a:srgbClr val="ccccff"/>
                </a:solidFill>
                <a:uFillTx/>
                <a:latin typeface="Arial"/>
                <a:hlinkClick r:id="rId1"/>
              </a:rPr>
              <a:t>Video – Quarry potential</a:t>
            </a:r>
            <a:endParaRPr b="0" lang="en-GB" sz="2600" spc="-1" strike="noStrike">
              <a:latin typeface="Arial"/>
            </a:endParaRPr>
          </a:p>
          <a:p>
            <a:pPr>
              <a:lnSpc>
                <a:spcPct val="100000"/>
              </a:lnSpc>
              <a:spcBef>
                <a:spcPts val="700"/>
              </a:spcBef>
            </a:pPr>
            <a:r>
              <a:rPr b="0" lang="en-GB" sz="1800" spc="-1" strike="noStrike">
                <a:solidFill>
                  <a:srgbClr val="000000"/>
                </a:solidFill>
                <a:latin typeface="Arial"/>
              </a:rPr>
              <a:t>    </a:t>
            </a:r>
            <a:endParaRPr b="0" lang="en-GB" sz="1800" spc="-1" strike="noStrike">
              <a:latin typeface="Arial"/>
            </a:endParaRPr>
          </a:p>
        </p:txBody>
      </p:sp>
      <p:sp>
        <p:nvSpPr>
          <p:cNvPr id="210" name="CustomShape 2"/>
          <p:cNvSpPr/>
          <p:nvPr/>
        </p:nvSpPr>
        <p:spPr>
          <a:xfrm>
            <a:off x="1102680" y="390240"/>
            <a:ext cx="287532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pic>
        <p:nvPicPr>
          <p:cNvPr id="211" name="Picture 1" descr=""/>
          <p:cNvPicPr/>
          <p:nvPr/>
        </p:nvPicPr>
        <p:blipFill>
          <a:blip r:embed="rId2"/>
          <a:stretch/>
        </p:blipFill>
        <p:spPr>
          <a:xfrm>
            <a:off x="1331640" y="1080000"/>
            <a:ext cx="6552000" cy="4279680"/>
          </a:xfrm>
          <a:prstGeom prst="rect">
            <a:avLst/>
          </a:prstGeom>
          <a:ln>
            <a:noFill/>
          </a:ln>
        </p:spPr>
      </p:pic>
    </p:spTree>
  </p:cSld>
  <p:timing>
    <p:tnLst>
      <p:par>
        <p:cTn id="53" dur="indefinite" restart="never" nodeType="tmRoot">
          <p:childTnLst>
            <p:seq>
              <p:cTn id="54" dur="indefinite"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CustomShape 1"/>
          <p:cNvSpPr/>
          <p:nvPr/>
        </p:nvSpPr>
        <p:spPr>
          <a:xfrm>
            <a:off x="1105920" y="5445360"/>
            <a:ext cx="7821000" cy="1042200"/>
          </a:xfrm>
          <a:prstGeom prst="rect">
            <a:avLst/>
          </a:prstGeom>
          <a:noFill/>
          <a:ln>
            <a:noFill/>
          </a:ln>
        </p:spPr>
        <p:style>
          <a:lnRef idx="0"/>
          <a:fillRef idx="0"/>
          <a:effectRef idx="0"/>
          <a:fontRef idx="minor"/>
        </p:style>
        <p:txBody>
          <a:bodyPr lIns="90000" rIns="90000" tIns="46800" bIns="46800"/>
          <a:p>
            <a:pPr>
              <a:lnSpc>
                <a:spcPct val="100000"/>
              </a:lnSpc>
              <a:spcBef>
                <a:spcPts val="700"/>
              </a:spcBef>
            </a:pPr>
            <a:endParaRPr b="0" lang="en-GB" sz="1800" spc="-1" strike="noStrike">
              <a:latin typeface="Arial"/>
            </a:endParaRPr>
          </a:p>
          <a:p>
            <a:pPr>
              <a:lnSpc>
                <a:spcPct val="100000"/>
              </a:lnSpc>
              <a:spcBef>
                <a:spcPts val="700"/>
              </a:spcBef>
            </a:pPr>
            <a:r>
              <a:rPr b="1" lang="en-GB" sz="2800" spc="-1" strike="noStrike">
                <a:solidFill>
                  <a:srgbClr val="000000"/>
                </a:solidFill>
                <a:latin typeface="Arial"/>
              </a:rPr>
              <a:t>Focus 18: Recording</a:t>
            </a:r>
            <a:endParaRPr b="0" lang="en-GB" sz="2800" spc="-1" strike="noStrike">
              <a:latin typeface="Arial"/>
            </a:endParaRPr>
          </a:p>
          <a:p>
            <a:pPr>
              <a:lnSpc>
                <a:spcPct val="100000"/>
              </a:lnSpc>
              <a:spcBef>
                <a:spcPts val="700"/>
              </a:spcBef>
            </a:pPr>
            <a:r>
              <a:rPr b="0" lang="en-GB" sz="1800" spc="-1" strike="noStrike">
                <a:solidFill>
                  <a:srgbClr val="000000"/>
                </a:solidFill>
                <a:latin typeface="Arial"/>
              </a:rPr>
              <a:t>    </a:t>
            </a:r>
            <a:endParaRPr b="0" lang="en-GB" sz="1800" spc="-1" strike="noStrike">
              <a:latin typeface="Arial"/>
            </a:endParaRPr>
          </a:p>
        </p:txBody>
      </p:sp>
      <p:sp>
        <p:nvSpPr>
          <p:cNvPr id="213" name="CustomShape 2"/>
          <p:cNvSpPr/>
          <p:nvPr/>
        </p:nvSpPr>
        <p:spPr>
          <a:xfrm>
            <a:off x="1102680" y="390240"/>
            <a:ext cx="287532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pic>
        <p:nvPicPr>
          <p:cNvPr id="214" name="Picture 1" descr=""/>
          <p:cNvPicPr/>
          <p:nvPr/>
        </p:nvPicPr>
        <p:blipFill>
          <a:blip r:embed="rId1"/>
          <a:srcRect l="2424" t="0" r="3540" b="0"/>
          <a:stretch/>
        </p:blipFill>
        <p:spPr>
          <a:xfrm>
            <a:off x="2541240" y="916560"/>
            <a:ext cx="3110400" cy="4830480"/>
          </a:xfrm>
          <a:prstGeom prst="rect">
            <a:avLst/>
          </a:prstGeom>
          <a:ln>
            <a:noFill/>
          </a:ln>
        </p:spPr>
      </p:pic>
    </p:spTree>
  </p:cSld>
  <p:timing>
    <p:tnLst>
      <p:par>
        <p:cTn id="55" dur="indefinite" restart="never" nodeType="tmRoot">
          <p:childTnLst>
            <p:seq>
              <p:cTn id="56" dur="indefinite"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CustomShape 1"/>
          <p:cNvSpPr/>
          <p:nvPr/>
        </p:nvSpPr>
        <p:spPr>
          <a:xfrm>
            <a:off x="785880" y="4084560"/>
            <a:ext cx="6400080" cy="1042200"/>
          </a:xfrm>
          <a:prstGeom prst="rect">
            <a:avLst/>
          </a:prstGeom>
          <a:noFill/>
          <a:ln>
            <a:noFill/>
          </a:ln>
        </p:spPr>
        <p:style>
          <a:lnRef idx="0"/>
          <a:fillRef idx="0"/>
          <a:effectRef idx="0"/>
          <a:fontRef idx="minor"/>
        </p:style>
      </p:sp>
      <p:sp>
        <p:nvSpPr>
          <p:cNvPr id="216" name="CustomShape 2"/>
          <p:cNvSpPr/>
          <p:nvPr/>
        </p:nvSpPr>
        <p:spPr>
          <a:xfrm>
            <a:off x="480240" y="332640"/>
            <a:ext cx="287532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sp>
        <p:nvSpPr>
          <p:cNvPr id="217" name="CustomShape 3"/>
          <p:cNvSpPr/>
          <p:nvPr/>
        </p:nvSpPr>
        <p:spPr>
          <a:xfrm>
            <a:off x="2286000" y="3136680"/>
            <a:ext cx="5525640" cy="674640"/>
          </a:xfrm>
          <a:prstGeom prst="rect">
            <a:avLst/>
          </a:prstGeom>
          <a:noFill/>
          <a:ln>
            <a:noFill/>
          </a:ln>
        </p:spPr>
        <p:style>
          <a:lnRef idx="0"/>
          <a:fillRef idx="0"/>
          <a:effectRef idx="0"/>
          <a:fontRef idx="minor"/>
        </p:style>
        <p:txBody>
          <a:bodyPr lIns="90000" rIns="90000" tIns="45000" bIns="45000"/>
          <a:p>
            <a:pPr>
              <a:lnSpc>
                <a:spcPct val="80000"/>
              </a:lnSpc>
              <a:spcBef>
                <a:spcPts val="1199"/>
              </a:spcBef>
            </a:pPr>
            <a:r>
              <a:rPr b="1" lang="en-GB" sz="2400" spc="-1" strike="noStrike">
                <a:solidFill>
                  <a:srgbClr val="000000"/>
                </a:solidFill>
                <a:latin typeface="Arial"/>
                <a:ea typeface="DejaVu Sans"/>
              </a:rPr>
              <a:t>All photographs © Peter Kennett, Earthlearningidea</a:t>
            </a:r>
            <a:endParaRPr b="0" lang="en-GB" sz="2400" spc="-1" strike="noStrike">
              <a:latin typeface="Arial"/>
            </a:endParaRPr>
          </a:p>
        </p:txBody>
      </p:sp>
      <p:sp>
        <p:nvSpPr>
          <p:cNvPr id="218" name="CustomShape 4"/>
          <p:cNvSpPr/>
          <p:nvPr/>
        </p:nvSpPr>
        <p:spPr>
          <a:xfrm>
            <a:off x="757080" y="428760"/>
            <a:ext cx="3742560" cy="2226600"/>
          </a:xfrm>
          <a:prstGeom prst="rect">
            <a:avLst/>
          </a:prstGeom>
          <a:noFill/>
          <a:ln>
            <a:noFill/>
          </a:ln>
        </p:spPr>
        <p:style>
          <a:lnRef idx="0"/>
          <a:fillRef idx="0"/>
          <a:effectRef idx="0"/>
          <a:fontRef idx="minor"/>
        </p:style>
      </p:sp>
    </p:spTree>
  </p:cSld>
  <p:timing>
    <p:tnLst>
      <p:par>
        <p:cTn id="57" dur="indefinite" restart="never" nodeType="tmRoot">
          <p:childTnLst>
            <p:seq>
              <p:cTn id="58"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CustomShape 1"/>
          <p:cNvSpPr/>
          <p:nvPr/>
        </p:nvSpPr>
        <p:spPr>
          <a:xfrm>
            <a:off x="614880" y="187920"/>
            <a:ext cx="8136360" cy="720000"/>
          </a:xfrm>
          <a:prstGeom prst="rect">
            <a:avLst/>
          </a:prstGeom>
          <a:noFill/>
          <a:ln>
            <a:noFill/>
          </a:ln>
        </p:spPr>
        <p:style>
          <a:lnRef idx="0"/>
          <a:fillRef idx="0"/>
          <a:effectRef idx="0"/>
          <a:fontRef idx="minor"/>
        </p:style>
        <p:txBody>
          <a:bodyPr lIns="90000" rIns="90000" tIns="46800" bIns="46800" anchor="ctr"/>
          <a:p>
            <a:pPr algn="ctr">
              <a:lnSpc>
                <a:spcPct val="100000"/>
              </a:lnSpc>
            </a:pPr>
            <a:r>
              <a:rPr b="1" lang="en-GB" sz="2800" spc="-1" strike="noStrike">
                <a:solidFill>
                  <a:srgbClr val="0c2b3c"/>
                </a:solidFill>
                <a:latin typeface="Arial"/>
              </a:rPr>
              <a:t>Earthlearningidea</a:t>
            </a:r>
            <a:r>
              <a:rPr b="1" lang="en-GB" sz="2400" spc="-1" strike="noStrike">
                <a:solidFill>
                  <a:srgbClr val="0c2b3c"/>
                </a:solidFill>
                <a:latin typeface="Arial"/>
              </a:rPr>
              <a:t> online video workshops</a:t>
            </a:r>
            <a:endParaRPr b="0" lang="en-GB" sz="2400" spc="-1" strike="noStrike">
              <a:latin typeface="Arial"/>
            </a:endParaRPr>
          </a:p>
        </p:txBody>
      </p:sp>
      <p:sp>
        <p:nvSpPr>
          <p:cNvPr id="142" name="CustomShape 2"/>
          <p:cNvSpPr/>
          <p:nvPr/>
        </p:nvSpPr>
        <p:spPr>
          <a:xfrm>
            <a:off x="636840" y="836640"/>
            <a:ext cx="8352360" cy="5472000"/>
          </a:xfrm>
          <a:prstGeom prst="rect">
            <a:avLst/>
          </a:prstGeom>
          <a:noFill/>
          <a:ln>
            <a:noFill/>
          </a:ln>
        </p:spPr>
        <p:style>
          <a:lnRef idx="0"/>
          <a:fillRef idx="0"/>
          <a:effectRef idx="0"/>
          <a:fontRef idx="minor"/>
        </p:style>
        <p:txBody>
          <a:bodyPr lIns="90000" rIns="90000" tIns="46800" bIns="46800"/>
          <a:p>
            <a:pPr>
              <a:lnSpc>
                <a:spcPct val="100000"/>
              </a:lnSpc>
              <a:spcBef>
                <a:spcPts val="700"/>
              </a:spcBef>
            </a:pPr>
            <a:r>
              <a:rPr b="1" lang="en-GB" sz="2400" spc="-1" strike="noStrike">
                <a:solidFill>
                  <a:srgbClr val="000000"/>
                </a:solidFill>
                <a:latin typeface="Arial"/>
              </a:rPr>
              <a:t>Purpose – Earthlearningidea development</a:t>
            </a:r>
            <a:endParaRPr b="0" lang="en-GB" sz="2400" spc="-1" strike="noStrike">
              <a:latin typeface="Arial"/>
            </a:endParaRPr>
          </a:p>
          <a:p>
            <a:pPr marL="341280" indent="-340560">
              <a:lnSpc>
                <a:spcPct val="100000"/>
              </a:lnSpc>
              <a:spcBef>
                <a:spcPts val="700"/>
              </a:spcBef>
              <a:buClr>
                <a:srgbClr val="000000"/>
              </a:buClr>
              <a:buFont typeface="Arial"/>
              <a:buChar char="•"/>
            </a:pPr>
            <a:r>
              <a:rPr b="0" lang="en-GB" sz="2400" spc="-1" strike="noStrike">
                <a:solidFill>
                  <a:srgbClr val="000000"/>
                </a:solidFill>
                <a:latin typeface="Arial"/>
              </a:rPr>
              <a:t>The Earthlearningidea Team has developed the ESEU workshops into online video workshops for those unable to take part in face to face interactive workshops</a:t>
            </a:r>
            <a:endParaRPr b="0" lang="en-GB" sz="2400" spc="-1" strike="noStrike">
              <a:latin typeface="Arial"/>
            </a:endParaRPr>
          </a:p>
          <a:p>
            <a:pPr marL="341280" indent="-340560">
              <a:lnSpc>
                <a:spcPct val="100000"/>
              </a:lnSpc>
              <a:spcBef>
                <a:spcPts val="700"/>
              </a:spcBef>
              <a:buClr>
                <a:srgbClr val="000000"/>
              </a:buClr>
              <a:buFont typeface="Arial"/>
              <a:buChar char="•"/>
            </a:pPr>
            <a:r>
              <a:rPr b="0" lang="en-GB" sz="2400" spc="-1" strike="noStrike">
                <a:solidFill>
                  <a:srgbClr val="000000"/>
                </a:solidFill>
                <a:latin typeface="Arial"/>
              </a:rPr>
              <a:t>Most workshops are led by a PowerPoint presentation and have an accompanying booklet that contains all the activity background details, resource lists, risk assessments, etc.</a:t>
            </a:r>
            <a:endParaRPr b="0" lang="en-GB" sz="2400" spc="-1" strike="noStrike">
              <a:latin typeface="Arial"/>
            </a:endParaRPr>
          </a:p>
          <a:p>
            <a:pPr marL="341280" indent="-340560">
              <a:lnSpc>
                <a:spcPct val="100000"/>
              </a:lnSpc>
              <a:spcBef>
                <a:spcPts val="700"/>
              </a:spcBef>
              <a:buClr>
                <a:srgbClr val="000000"/>
              </a:buClr>
              <a:buFont typeface="Arial"/>
              <a:buChar char="•"/>
            </a:pPr>
            <a:r>
              <a:rPr b="0" lang="en-GB" sz="2400" spc="-1" strike="noStrike">
                <a:solidFill>
                  <a:srgbClr val="000000"/>
                </a:solidFill>
                <a:latin typeface="Arial"/>
              </a:rPr>
              <a:t>The individual workshop activities have been published for open access online at the website: </a:t>
            </a:r>
            <a:r>
              <a:rPr b="0" lang="en-GB" sz="2400" spc="-1" strike="noStrike" u="sng">
                <a:solidFill>
                  <a:srgbClr val="ccccff"/>
                </a:solidFill>
                <a:uFillTx/>
                <a:latin typeface="Arial"/>
                <a:hlinkClick r:id="rId1"/>
              </a:rPr>
              <a:t>https://www.earthlearningidea.com/</a:t>
            </a:r>
            <a:endParaRPr b="0" lang="en-GB" sz="2400" spc="-1" strike="noStrike">
              <a:latin typeface="Arial"/>
            </a:endParaRPr>
          </a:p>
          <a:p>
            <a:pPr marL="341280" indent="-340560">
              <a:lnSpc>
                <a:spcPct val="100000"/>
              </a:lnSpc>
              <a:spcBef>
                <a:spcPts val="700"/>
              </a:spcBef>
              <a:buClr>
                <a:srgbClr val="000000"/>
              </a:buClr>
              <a:buFont typeface="Arial"/>
              <a:buChar char="•"/>
            </a:pPr>
            <a:r>
              <a:rPr b="0" lang="en-GB" sz="2400" spc="-1" strike="noStrike">
                <a:solidFill>
                  <a:srgbClr val="000000"/>
                </a:solidFill>
                <a:latin typeface="Arial"/>
              </a:rPr>
              <a:t>Each workshop activity has a question script and a video keyed into CASE principles, that can be accessed through the PowerPoint hyperlinks.</a:t>
            </a:r>
            <a:endParaRPr b="0" lang="en-GB" sz="2400" spc="-1" strike="noStrike">
              <a:latin typeface="Arial"/>
            </a:endParaRPr>
          </a:p>
          <a:p>
            <a:pPr marL="341280" indent="-340560">
              <a:lnSpc>
                <a:spcPct val="100000"/>
              </a:lnSpc>
              <a:spcBef>
                <a:spcPts val="700"/>
              </a:spcBef>
              <a:buClr>
                <a:srgbClr val="000000"/>
              </a:buClr>
              <a:buFont typeface="Arial"/>
              <a:buChar char="•"/>
            </a:pPr>
            <a:r>
              <a:rPr b="0" lang="en-GB" sz="2400" spc="-1" strike="noStrike">
                <a:solidFill>
                  <a:srgbClr val="000000"/>
                </a:solidFill>
                <a:latin typeface="Arial"/>
              </a:rPr>
              <a:t>The aim is to facilitate online Earth science learning.</a:t>
            </a:r>
            <a:endParaRPr b="0" lang="en-GB" sz="2400" spc="-1" strike="noStrike">
              <a:latin typeface="Arial"/>
            </a:endParaRPr>
          </a:p>
        </p:txBody>
      </p:sp>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9" name="CustomShape 1"/>
          <p:cNvSpPr/>
          <p:nvPr/>
        </p:nvSpPr>
        <p:spPr>
          <a:xfrm>
            <a:off x="1295280" y="685800"/>
            <a:ext cx="7238160" cy="739080"/>
          </a:xfrm>
          <a:prstGeom prst="rect">
            <a:avLst/>
          </a:prstGeom>
          <a:noFill/>
          <a:ln>
            <a:noFill/>
          </a:ln>
        </p:spPr>
        <p:style>
          <a:lnRef idx="0"/>
          <a:fillRef idx="0"/>
          <a:effectRef idx="0"/>
          <a:fontRef idx="minor"/>
        </p:style>
        <p:txBody>
          <a:bodyPr lIns="90000" rIns="90000" tIns="45000" bIns="45000" anchor="ctr"/>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sp>
        <p:nvSpPr>
          <p:cNvPr id="220" name="CustomShape 2"/>
          <p:cNvSpPr/>
          <p:nvPr/>
        </p:nvSpPr>
        <p:spPr>
          <a:xfrm>
            <a:off x="755640" y="1484280"/>
            <a:ext cx="7848000" cy="5515560"/>
          </a:xfrm>
          <a:prstGeom prst="rect">
            <a:avLst/>
          </a:prstGeom>
          <a:noFill/>
          <a:ln>
            <a:noFill/>
          </a:ln>
        </p:spPr>
        <p:style>
          <a:lnRef idx="0"/>
          <a:fillRef idx="0"/>
          <a:effectRef idx="0"/>
          <a:fontRef idx="minor"/>
        </p:style>
        <p:txBody>
          <a:bodyPr lIns="90000" rIns="90000" tIns="45000" bIns="45000"/>
          <a:p>
            <a:pPr>
              <a:lnSpc>
                <a:spcPct val="100000"/>
              </a:lnSpc>
            </a:pPr>
            <a:r>
              <a:rPr b="1" lang="en-GB" sz="2400" spc="-1" strike="noStrike">
                <a:solidFill>
                  <a:srgbClr val="000000"/>
                </a:solidFill>
                <a:latin typeface="Arial"/>
                <a:ea typeface="DejaVu Sans"/>
              </a:rPr>
              <a:t>Workshop outcomes</a:t>
            </a:r>
            <a:endParaRPr b="0" lang="en-GB" sz="2400" spc="-1" strike="noStrike">
              <a:latin typeface="Arial"/>
            </a:endParaRPr>
          </a:p>
          <a:p>
            <a:pPr>
              <a:lnSpc>
                <a:spcPct val="100000"/>
              </a:lnSpc>
            </a:pPr>
            <a:r>
              <a:rPr b="0" lang="en-GB" sz="2400" spc="-1" strike="noStrike">
                <a:solidFill>
                  <a:srgbClr val="000000"/>
                </a:solidFill>
                <a:latin typeface="Arial"/>
                <a:ea typeface="DejaVu Sans"/>
              </a:rPr>
              <a:t>The quarry visit provides the following outcomes:</a:t>
            </a:r>
            <a:endParaRPr b="0" lang="en-GB" sz="2400" spc="-1" strike="noStrike">
              <a:latin typeface="Arial"/>
            </a:endParaRPr>
          </a:p>
          <a:p>
            <a:pPr marL="272880" indent="-272160">
              <a:lnSpc>
                <a:spcPct val="100000"/>
              </a:lnSpc>
              <a:buClr>
                <a:srgbClr val="000000"/>
              </a:buClr>
              <a:buFont typeface="Arial"/>
              <a:buChar char="•"/>
            </a:pPr>
            <a:r>
              <a:rPr b="0" lang="en-GB" sz="2400" spc="-1" strike="noStrike">
                <a:solidFill>
                  <a:srgbClr val="000000"/>
                </a:solidFill>
                <a:latin typeface="Arial"/>
                <a:ea typeface="DejaVu Sans"/>
              </a:rPr>
              <a:t>identification of a range of rock types;</a:t>
            </a:r>
            <a:endParaRPr b="0" lang="en-GB" sz="2400" spc="-1" strike="noStrike">
              <a:latin typeface="Arial"/>
            </a:endParaRPr>
          </a:p>
          <a:p>
            <a:pPr marL="272880" indent="-272160">
              <a:lnSpc>
                <a:spcPct val="100000"/>
              </a:lnSpc>
              <a:buClr>
                <a:srgbClr val="000000"/>
              </a:buClr>
              <a:buFont typeface="Arial"/>
              <a:buChar char="•"/>
            </a:pPr>
            <a:r>
              <a:rPr b="0" lang="en-GB" sz="2400" spc="-1" strike="noStrike">
                <a:solidFill>
                  <a:srgbClr val="000000"/>
                </a:solidFill>
                <a:latin typeface="Arial"/>
                <a:ea typeface="DejaVu Sans"/>
              </a:rPr>
              <a:t>knowledge and understanding about processes of weathering, erosion and soil formation;</a:t>
            </a:r>
            <a:endParaRPr b="0" lang="en-GB" sz="2400" spc="-1" strike="noStrike">
              <a:latin typeface="Arial"/>
            </a:endParaRPr>
          </a:p>
          <a:p>
            <a:pPr marL="272880" indent="-272160">
              <a:lnSpc>
                <a:spcPct val="100000"/>
              </a:lnSpc>
              <a:buClr>
                <a:srgbClr val="000000"/>
              </a:buClr>
              <a:buFont typeface="Arial"/>
              <a:buChar char="•"/>
            </a:pPr>
            <a:r>
              <a:rPr b="0" lang="en-GB" sz="2400" spc="-1" strike="noStrike">
                <a:solidFill>
                  <a:srgbClr val="000000"/>
                </a:solidFill>
                <a:latin typeface="Arial"/>
                <a:ea typeface="DejaVu Sans"/>
              </a:rPr>
              <a:t>skills of thinking in three dimensions;</a:t>
            </a:r>
            <a:endParaRPr b="0" lang="en-GB" sz="2400" spc="-1" strike="noStrike">
              <a:latin typeface="Arial"/>
            </a:endParaRPr>
          </a:p>
          <a:p>
            <a:pPr marL="272880" indent="-272160">
              <a:lnSpc>
                <a:spcPct val="100000"/>
              </a:lnSpc>
              <a:buClr>
                <a:srgbClr val="000000"/>
              </a:buClr>
              <a:buFont typeface="Arial"/>
              <a:buChar char="•"/>
            </a:pPr>
            <a:r>
              <a:rPr b="0" lang="en-GB" sz="2400" spc="-1" strike="noStrike">
                <a:solidFill>
                  <a:srgbClr val="000000"/>
                </a:solidFill>
                <a:latin typeface="Arial"/>
                <a:ea typeface="DejaVu Sans"/>
              </a:rPr>
              <a:t>understanding how the geological history of an area can be elucidated;</a:t>
            </a:r>
            <a:endParaRPr b="0" lang="en-GB" sz="2400" spc="-1" strike="noStrike">
              <a:latin typeface="Arial"/>
            </a:endParaRPr>
          </a:p>
          <a:p>
            <a:pPr marL="272880" indent="-272160">
              <a:lnSpc>
                <a:spcPct val="100000"/>
              </a:lnSpc>
              <a:buClr>
                <a:srgbClr val="000000"/>
              </a:buClr>
              <a:buFont typeface="Arial"/>
              <a:buChar char="•"/>
            </a:pPr>
            <a:r>
              <a:rPr b="0" lang="en-GB" sz="2400" spc="-1" strike="noStrike">
                <a:solidFill>
                  <a:srgbClr val="000000"/>
                </a:solidFill>
                <a:latin typeface="Arial"/>
                <a:ea typeface="DejaVu Sans"/>
              </a:rPr>
              <a:t>experience of bridging school-based learning with the outside environment.</a:t>
            </a:r>
            <a:endParaRPr b="0" lang="en-GB" sz="2400" spc="-1" strike="noStrike">
              <a:latin typeface="Arial"/>
            </a:endParaRPr>
          </a:p>
          <a:p>
            <a:pPr>
              <a:lnSpc>
                <a:spcPct val="100000"/>
              </a:lnSpc>
            </a:pPr>
            <a:endParaRPr b="0" lang="en-GB" sz="2400" spc="-1" strike="noStrike">
              <a:latin typeface="Arial"/>
            </a:endParaRPr>
          </a:p>
          <a:p>
            <a:pPr>
              <a:lnSpc>
                <a:spcPct val="100000"/>
              </a:lnSpc>
            </a:pPr>
            <a:endParaRPr b="0" lang="en-GB" sz="2400" spc="-1" strike="noStrike">
              <a:latin typeface="Arial"/>
            </a:endParaRPr>
          </a:p>
          <a:p>
            <a:pPr>
              <a:lnSpc>
                <a:spcPct val="100000"/>
              </a:lnSpc>
            </a:pPr>
            <a:endParaRPr b="0" lang="en-GB" sz="2400" spc="-1" strike="noStrike">
              <a:latin typeface="Arial"/>
            </a:endParaRPr>
          </a:p>
          <a:p>
            <a:pPr>
              <a:lnSpc>
                <a:spcPct val="100000"/>
              </a:lnSpc>
            </a:pPr>
            <a:endParaRPr b="0" lang="en-GB" sz="2400" spc="-1" strike="noStrike">
              <a:latin typeface="Arial"/>
            </a:endParaRPr>
          </a:p>
          <a:p>
            <a:pPr>
              <a:lnSpc>
                <a:spcPct val="100000"/>
              </a:lnSpc>
            </a:pPr>
            <a:endParaRPr b="0" lang="en-GB" sz="2400" spc="-1" strike="noStrike">
              <a:latin typeface="Arial"/>
            </a:endParaRPr>
          </a:p>
        </p:txBody>
      </p:sp>
    </p:spTree>
  </p:cSld>
  <p:timing>
    <p:tnLst>
      <p:par>
        <p:cTn id="59" dur="indefinite" restart="never" nodeType="tmRoot">
          <p:childTnLst>
            <p:seq>
              <p:cTn id="60" dur="indefinite" nodeType="mainSeq"/>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1" name="Picture 1" descr=""/>
          <p:cNvPicPr/>
          <p:nvPr/>
        </p:nvPicPr>
        <p:blipFill>
          <a:blip r:embed="rId1"/>
          <a:srcRect l="0" t="2963" r="1579" b="0"/>
          <a:stretch/>
        </p:blipFill>
        <p:spPr>
          <a:xfrm>
            <a:off x="2195640" y="530640"/>
            <a:ext cx="4896000" cy="3212640"/>
          </a:xfrm>
          <a:prstGeom prst="rect">
            <a:avLst/>
          </a:prstGeom>
          <a:ln>
            <a:noFill/>
          </a:ln>
          <a:effectLst>
            <a:outerShdw algn="ctr" dir="5400000" dist="50800" rotWithShape="0" sx="1000" sy="1000">
              <a:srgbClr val="000000"/>
            </a:outerShdw>
          </a:effectLst>
        </p:spPr>
      </p:pic>
      <p:sp>
        <p:nvSpPr>
          <p:cNvPr id="222" name="CustomShape 1"/>
          <p:cNvSpPr/>
          <p:nvPr/>
        </p:nvSpPr>
        <p:spPr>
          <a:xfrm>
            <a:off x="539640" y="404640"/>
            <a:ext cx="8301600" cy="2519640"/>
          </a:xfrm>
          <a:prstGeom prst="rect">
            <a:avLst/>
          </a:prstGeom>
          <a:noFill/>
          <a:ln>
            <a:noFill/>
          </a:ln>
        </p:spPr>
        <p:style>
          <a:lnRef idx="0"/>
          <a:fillRef idx="0"/>
          <a:effectRef idx="0"/>
          <a:fontRef idx="minor"/>
        </p:style>
      </p:sp>
      <p:pic>
        <p:nvPicPr>
          <p:cNvPr id="223" name="Picture 4" descr=""/>
          <p:cNvPicPr/>
          <p:nvPr/>
        </p:nvPicPr>
        <p:blipFill>
          <a:blip r:embed="rId2"/>
          <a:srcRect l="54909" t="11311" r="8539" b="78775"/>
          <a:stretch/>
        </p:blipFill>
        <p:spPr>
          <a:xfrm>
            <a:off x="393840" y="6048360"/>
            <a:ext cx="8762400" cy="808920"/>
          </a:xfrm>
          <a:prstGeom prst="rect">
            <a:avLst/>
          </a:prstGeom>
          <a:ln>
            <a:noFill/>
          </a:ln>
        </p:spPr>
      </p:pic>
      <p:sp>
        <p:nvSpPr>
          <p:cNvPr id="224" name="CustomShape 2"/>
          <p:cNvSpPr/>
          <p:nvPr/>
        </p:nvSpPr>
        <p:spPr>
          <a:xfrm>
            <a:off x="539640" y="5661360"/>
            <a:ext cx="8424360" cy="394560"/>
          </a:xfrm>
          <a:prstGeom prst="rect">
            <a:avLst/>
          </a:prstGeom>
          <a:noFill/>
          <a:ln>
            <a:noFill/>
          </a:ln>
        </p:spPr>
        <p:style>
          <a:lnRef idx="0"/>
          <a:fillRef idx="0"/>
          <a:effectRef idx="0"/>
          <a:fontRef idx="minor"/>
        </p:style>
        <p:txBody>
          <a:bodyPr lIns="90000" rIns="90000" tIns="45000" bIns="45000"/>
          <a:p>
            <a:pPr algn="ctr">
              <a:lnSpc>
                <a:spcPct val="100000"/>
              </a:lnSpc>
            </a:pPr>
            <a:r>
              <a:rPr b="0" lang="en-GB" sz="1000" spc="-1" strike="noStrike">
                <a:solidFill>
                  <a:srgbClr val="000000"/>
                </a:solidFill>
                <a:latin typeface="Arial"/>
                <a:ea typeface="DejaVu Sans"/>
              </a:rPr>
              <a:t>© Copyright is waived for original material contained in this workshop if it is required for use within the laboratory or classroom. Copyright material contained herein from other publishers rests with them. Any organisation wishing to use this material should contact the Earthlearningidea team.</a:t>
            </a:r>
            <a:endParaRPr b="0" lang="en-GB" sz="1000" spc="-1" strike="noStrike">
              <a:latin typeface="Arial"/>
            </a:endParaRPr>
          </a:p>
        </p:txBody>
      </p:sp>
      <p:sp>
        <p:nvSpPr>
          <p:cNvPr id="225" name="CustomShape 3"/>
          <p:cNvSpPr/>
          <p:nvPr/>
        </p:nvSpPr>
        <p:spPr>
          <a:xfrm>
            <a:off x="1691640" y="3744000"/>
            <a:ext cx="6120000" cy="1980000"/>
          </a:xfrm>
          <a:prstGeom prst="rect">
            <a:avLst/>
          </a:prstGeom>
          <a:noFill/>
          <a:ln>
            <a:noFill/>
          </a:ln>
        </p:spPr>
        <p:style>
          <a:lnRef idx="0"/>
          <a:fillRef idx="0"/>
          <a:effectRef idx="0"/>
          <a:fontRef idx="minor"/>
        </p:style>
        <p:txBody>
          <a:bodyPr lIns="90000" rIns="90000" tIns="45000" bIns="45000"/>
          <a:p>
            <a:pPr algn="ctr">
              <a:lnSpc>
                <a:spcPct val="100000"/>
              </a:lnSpc>
            </a:pPr>
            <a:r>
              <a:rPr b="1" lang="en-GB" sz="3600" spc="-1" strike="noStrike">
                <a:solidFill>
                  <a:srgbClr val="000000"/>
                </a:solidFill>
                <a:latin typeface="Arial"/>
                <a:ea typeface="DejaVu Sans"/>
              </a:rPr>
              <a:t>Any Quarry Guide : </a:t>
            </a:r>
            <a:endParaRPr b="0" lang="en-GB" sz="3600" spc="-1" strike="noStrike">
              <a:latin typeface="Arial"/>
            </a:endParaRPr>
          </a:p>
          <a:p>
            <a:pPr algn="ctr">
              <a:lnSpc>
                <a:spcPct val="100000"/>
              </a:lnSpc>
            </a:pPr>
            <a:r>
              <a:rPr b="1" lang="en-GB" sz="2400" spc="-1" strike="noStrike">
                <a:solidFill>
                  <a:srgbClr val="000000"/>
                </a:solidFill>
                <a:latin typeface="Arial"/>
                <a:ea typeface="DejaVu Sans"/>
              </a:rPr>
              <a:t>good questions to ask and answer </a:t>
            </a:r>
            <a:endParaRPr b="0" lang="en-GB" sz="2400" spc="-1" strike="noStrike">
              <a:latin typeface="Arial"/>
            </a:endParaRPr>
          </a:p>
          <a:p>
            <a:pPr algn="ctr">
              <a:lnSpc>
                <a:spcPct val="100000"/>
              </a:lnSpc>
            </a:pPr>
            <a:r>
              <a:rPr b="1" lang="en-GB" sz="2400" spc="-1" strike="noStrike">
                <a:solidFill>
                  <a:srgbClr val="000000"/>
                </a:solidFill>
                <a:latin typeface="Arial"/>
                <a:ea typeface="DejaVu Sans"/>
              </a:rPr>
              <a:t>at a quarry, cliff face or rock face</a:t>
            </a:r>
            <a:endParaRPr b="0" lang="en-GB" sz="2400" spc="-1" strike="noStrike">
              <a:latin typeface="Arial"/>
            </a:endParaRPr>
          </a:p>
          <a:p>
            <a:pPr algn="ctr">
              <a:lnSpc>
                <a:spcPct val="100000"/>
              </a:lnSpc>
            </a:pPr>
            <a:r>
              <a:rPr b="1" lang="en-GB" sz="2000" spc="-1" strike="noStrike">
                <a:solidFill>
                  <a:srgbClr val="000000"/>
                </a:solidFill>
                <a:latin typeface="Arial"/>
                <a:ea typeface="DejaVu Sans"/>
              </a:rPr>
              <a:t>    </a:t>
            </a:r>
            <a:r>
              <a:rPr b="1" lang="en-GB" sz="2000" spc="-1" strike="noStrike">
                <a:solidFill>
                  <a:srgbClr val="000000"/>
                </a:solidFill>
                <a:latin typeface="Arial"/>
                <a:ea typeface="DejaVu Sans"/>
              </a:rPr>
              <a:t>Earth science out of doors</a:t>
            </a:r>
            <a:endParaRPr b="0" lang="en-GB" sz="2000" spc="-1" strike="noStrike">
              <a:latin typeface="Arial"/>
            </a:endParaRPr>
          </a:p>
          <a:p>
            <a:pPr algn="ctr">
              <a:lnSpc>
                <a:spcPct val="100000"/>
              </a:lnSpc>
            </a:pPr>
            <a:r>
              <a:rPr b="1" lang="en-GB" sz="2000" spc="-1" strike="noStrike">
                <a:solidFill>
                  <a:srgbClr val="000000"/>
                </a:solidFill>
                <a:latin typeface="Arial"/>
                <a:ea typeface="DejaVu Sans"/>
              </a:rPr>
              <a:t>     </a:t>
            </a:r>
            <a:r>
              <a:rPr b="1" lang="en-GB" sz="2000" spc="-1" strike="noStrike">
                <a:solidFill>
                  <a:srgbClr val="000000"/>
                </a:solidFill>
                <a:latin typeface="Arial"/>
                <a:ea typeface="DejaVu Sans"/>
              </a:rPr>
              <a:t>for KS3 science/geography</a:t>
            </a:r>
            <a:endParaRPr b="0" lang="en-GB" sz="2000" spc="-1" strike="noStrike">
              <a:latin typeface="Arial"/>
            </a:endParaRPr>
          </a:p>
        </p:txBody>
      </p:sp>
    </p:spTree>
  </p:cSld>
  <p:timing>
    <p:tnLst>
      <p:par>
        <p:cTn id="61" dur="indefinite" restart="never" nodeType="tmRoot">
          <p:childTnLst>
            <p:seq>
              <p:cTn id="62"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CustomShape 1"/>
          <p:cNvSpPr/>
          <p:nvPr/>
        </p:nvSpPr>
        <p:spPr>
          <a:xfrm>
            <a:off x="1295280" y="685800"/>
            <a:ext cx="7238160" cy="739080"/>
          </a:xfrm>
          <a:prstGeom prst="rect">
            <a:avLst/>
          </a:prstGeom>
          <a:noFill/>
          <a:ln>
            <a:noFill/>
          </a:ln>
        </p:spPr>
        <p:style>
          <a:lnRef idx="0"/>
          <a:fillRef idx="0"/>
          <a:effectRef idx="0"/>
          <a:fontRef idx="minor"/>
        </p:style>
        <p:txBody>
          <a:bodyPr lIns="90000" rIns="90000" tIns="45000" bIns="45000" anchor="ctr"/>
          <a:p>
            <a:pPr>
              <a:lnSpc>
                <a:spcPct val="100000"/>
              </a:lnSpc>
            </a:pPr>
            <a:r>
              <a:rPr b="1" lang="en-GB" sz="2400" spc="-1" strike="noStrike">
                <a:solidFill>
                  <a:srgbClr val="0c2b3c"/>
                </a:solidFill>
                <a:latin typeface="Arial"/>
                <a:ea typeface="DejaVu Sans"/>
              </a:rPr>
              <a:t>    </a:t>
            </a:r>
            <a:r>
              <a:rPr b="1" lang="en-GB" sz="2400" spc="-1" strike="noStrike">
                <a:solidFill>
                  <a:srgbClr val="0c2b3c"/>
                </a:solidFill>
                <a:latin typeface="Arial"/>
                <a:ea typeface="DejaVu Sans"/>
              </a:rPr>
              <a:t>Any Quarry Guide - using CASE </a:t>
            </a:r>
            <a:endParaRPr b="0" lang="en-GB" sz="2400" spc="-1" strike="noStrike">
              <a:latin typeface="Arial"/>
            </a:endParaRPr>
          </a:p>
        </p:txBody>
      </p:sp>
      <p:sp>
        <p:nvSpPr>
          <p:cNvPr id="144" name="CustomShape 2"/>
          <p:cNvSpPr/>
          <p:nvPr/>
        </p:nvSpPr>
        <p:spPr>
          <a:xfrm>
            <a:off x="755640" y="1492200"/>
            <a:ext cx="7848000" cy="4380120"/>
          </a:xfrm>
          <a:prstGeom prst="rect">
            <a:avLst/>
          </a:prstGeom>
          <a:noFill/>
          <a:ln>
            <a:noFill/>
          </a:ln>
        </p:spPr>
        <p:style>
          <a:lnRef idx="0"/>
          <a:fillRef idx="0"/>
          <a:effectRef idx="0"/>
          <a:fontRef idx="minor"/>
        </p:style>
        <p:txBody>
          <a:bodyPr lIns="90000" rIns="90000" tIns="45000" bIns="45000"/>
          <a:p>
            <a:pPr>
              <a:lnSpc>
                <a:spcPct val="100000"/>
              </a:lnSpc>
              <a:spcBef>
                <a:spcPts val="700"/>
              </a:spcBef>
            </a:pPr>
            <a:r>
              <a:rPr b="1" lang="en-GB" sz="2400" spc="-1" strike="noStrike">
                <a:solidFill>
                  <a:srgbClr val="000000"/>
                </a:solidFill>
                <a:latin typeface="Arial"/>
                <a:ea typeface="DejaVu Sans"/>
              </a:rPr>
              <a:t>Teaching Earth science using the Cognitive Acceleration through Science (CASE) approach</a:t>
            </a:r>
            <a:endParaRPr b="0" lang="en-GB" sz="2400" spc="-1" strike="noStrike">
              <a:latin typeface="Arial"/>
            </a:endParaRPr>
          </a:p>
          <a:p>
            <a:pPr marL="343080" indent="-342360">
              <a:lnSpc>
                <a:spcPct val="100000"/>
              </a:lnSpc>
              <a:spcBef>
                <a:spcPts val="700"/>
              </a:spcBef>
              <a:buClr>
                <a:srgbClr val="000000"/>
              </a:buClr>
              <a:buFont typeface="Arial"/>
              <a:buChar char="•"/>
            </a:pPr>
            <a:r>
              <a:rPr b="0" lang="en-GB" sz="2400" spc="-1" strike="noStrike">
                <a:solidFill>
                  <a:srgbClr val="000000"/>
                </a:solidFill>
                <a:latin typeface="Arial"/>
                <a:ea typeface="DejaVu Sans"/>
              </a:rPr>
              <a:t>The activities in this workshop are keyed into the CASE approach – to develop thinking skills while teaching key Earth science material</a:t>
            </a:r>
            <a:endParaRPr b="0" lang="en-GB" sz="2400" spc="-1" strike="noStrike">
              <a:latin typeface="Arial"/>
            </a:endParaRPr>
          </a:p>
          <a:p>
            <a:pPr marL="343080" indent="-342360">
              <a:lnSpc>
                <a:spcPct val="100000"/>
              </a:lnSpc>
              <a:spcBef>
                <a:spcPts val="700"/>
              </a:spcBef>
              <a:buClr>
                <a:srgbClr val="000000"/>
              </a:buClr>
              <a:buFont typeface="Arial"/>
              <a:buChar char="•"/>
            </a:pPr>
            <a:r>
              <a:rPr b="0" lang="en-GB" sz="2400" spc="-1" strike="noStrike">
                <a:solidFill>
                  <a:srgbClr val="000000"/>
                </a:solidFill>
                <a:latin typeface="Arial"/>
                <a:ea typeface="DejaVu Sans"/>
              </a:rPr>
              <a:t>If you are unfamiliar with the case approach, you can access a video introduction at: </a:t>
            </a:r>
            <a:r>
              <a:rPr b="0" lang="en-GB" sz="2400" spc="-1" strike="noStrike" u="sng">
                <a:solidFill>
                  <a:srgbClr val="ccccff"/>
                </a:solidFill>
                <a:uFillTx/>
                <a:latin typeface="Arial"/>
                <a:ea typeface="DejaVu Sans"/>
                <a:hlinkClick r:id="rId1"/>
              </a:rPr>
              <a:t>https://www.earthlearningidea.com/Video/CASE.html</a:t>
            </a:r>
            <a:endParaRPr b="0" lang="en-GB" sz="2400" spc="-1" strike="noStrike">
              <a:latin typeface="Arial"/>
            </a:endParaRPr>
          </a:p>
          <a:p>
            <a:pPr marL="343080" indent="-342360">
              <a:lnSpc>
                <a:spcPct val="100000"/>
              </a:lnSpc>
              <a:spcBef>
                <a:spcPts val="700"/>
              </a:spcBef>
              <a:buClr>
                <a:srgbClr val="000000"/>
              </a:buClr>
              <a:buFont typeface="Arial"/>
              <a:buChar char="•"/>
            </a:pPr>
            <a:r>
              <a:rPr b="0" lang="en-GB" sz="2400" spc="-1" strike="noStrike">
                <a:solidFill>
                  <a:srgbClr val="000000"/>
                </a:solidFill>
                <a:latin typeface="Arial"/>
                <a:ea typeface="DejaVu Sans"/>
              </a:rPr>
              <a:t>An exemplar Earth science teaching activity with a question script using the CASE approach is at: </a:t>
            </a:r>
            <a:r>
              <a:rPr b="0" lang="en-GB" sz="2400" spc="-1" strike="noStrike" u="sng">
                <a:solidFill>
                  <a:srgbClr val="ccccff"/>
                </a:solidFill>
                <a:uFillTx/>
                <a:latin typeface="Arial"/>
                <a:ea typeface="DejaVu Sans"/>
                <a:hlinkClick r:id="rId2"/>
              </a:rPr>
              <a:t>https://www.earthlearningidea.com/Video/Atmosphere_ocean.html</a:t>
            </a:r>
            <a:endParaRPr b="0" lang="en-GB" sz="2400" spc="-1" strike="noStrike">
              <a:latin typeface="Arial"/>
            </a:endParaRPr>
          </a:p>
        </p:txBody>
      </p:sp>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CustomShape 1"/>
          <p:cNvSpPr/>
          <p:nvPr/>
        </p:nvSpPr>
        <p:spPr>
          <a:xfrm>
            <a:off x="2339640" y="358920"/>
            <a:ext cx="6627240" cy="1188360"/>
          </a:xfrm>
          <a:prstGeom prst="rect">
            <a:avLst/>
          </a:prstGeom>
          <a:noFill/>
          <a:ln>
            <a:noFill/>
          </a:ln>
        </p:spPr>
        <p:style>
          <a:lnRef idx="0"/>
          <a:fillRef idx="0"/>
          <a:effectRef idx="0"/>
          <a:fontRef idx="minor"/>
        </p:style>
        <p:txBody>
          <a:bodyPr lIns="90000" rIns="90000" tIns="46800" bIns="46800" anchor="ctr"/>
          <a:p>
            <a:pPr>
              <a:lnSpc>
                <a:spcPct val="100000"/>
              </a:lnSpc>
            </a:pPr>
            <a:r>
              <a:rPr b="1" lang="en-GB" sz="2400" spc="-1" strike="noStrike">
                <a:solidFill>
                  <a:srgbClr val="0c2b3c"/>
                </a:solidFill>
                <a:latin typeface="Arial"/>
              </a:rPr>
              <a:t>Any Quarry Guide </a:t>
            </a:r>
            <a:endParaRPr b="0" lang="en-GB" sz="2400" spc="-1" strike="noStrike">
              <a:latin typeface="Arial"/>
            </a:endParaRPr>
          </a:p>
        </p:txBody>
      </p:sp>
      <p:sp>
        <p:nvSpPr>
          <p:cNvPr id="146" name="CustomShape 2"/>
          <p:cNvSpPr/>
          <p:nvPr/>
        </p:nvSpPr>
        <p:spPr>
          <a:xfrm>
            <a:off x="1297080" y="1547640"/>
            <a:ext cx="7090560" cy="4112640"/>
          </a:xfrm>
          <a:prstGeom prst="rect">
            <a:avLst/>
          </a:prstGeom>
          <a:noFill/>
          <a:ln>
            <a:noFill/>
          </a:ln>
        </p:spPr>
        <p:style>
          <a:lnRef idx="0"/>
          <a:fillRef idx="0"/>
          <a:effectRef idx="0"/>
          <a:fontRef idx="minor"/>
        </p:style>
        <p:txBody>
          <a:bodyPr lIns="90000" rIns="90000" tIns="46800" bIns="46800"/>
          <a:p>
            <a:pPr>
              <a:lnSpc>
                <a:spcPct val="100000"/>
              </a:lnSpc>
              <a:spcBef>
                <a:spcPts val="700"/>
              </a:spcBef>
            </a:pPr>
            <a:r>
              <a:rPr b="1" lang="en-GB" sz="2400" spc="-1" strike="noStrike">
                <a:solidFill>
                  <a:srgbClr val="000000"/>
                </a:solidFill>
                <a:latin typeface="Arial"/>
              </a:rPr>
              <a:t>Summary</a:t>
            </a:r>
            <a:endParaRPr b="0" lang="en-GB" sz="2400" spc="-1" strike="noStrike">
              <a:latin typeface="Arial"/>
            </a:endParaRPr>
          </a:p>
          <a:p>
            <a:pPr marL="341280" indent="-340560">
              <a:lnSpc>
                <a:spcPct val="100000"/>
              </a:lnSpc>
              <a:spcBef>
                <a:spcPts val="700"/>
              </a:spcBef>
              <a:buClr>
                <a:srgbClr val="000000"/>
              </a:buClr>
              <a:buFont typeface="Arial"/>
              <a:buChar char="•"/>
            </a:pPr>
            <a:r>
              <a:rPr b="0" lang="en-GB" sz="2400" spc="-1" strike="noStrike">
                <a:solidFill>
                  <a:srgbClr val="000000"/>
                </a:solidFill>
                <a:latin typeface="Arial"/>
              </a:rPr>
              <a:t>What to look for during a field visit to a local disused quarry or natural rock exposure;</a:t>
            </a:r>
            <a:endParaRPr b="0" lang="en-GB" sz="2400" spc="-1" strike="noStrike">
              <a:latin typeface="Arial"/>
            </a:endParaRPr>
          </a:p>
          <a:p>
            <a:pPr marL="341280" indent="-340560">
              <a:lnSpc>
                <a:spcPct val="100000"/>
              </a:lnSpc>
              <a:spcBef>
                <a:spcPts val="700"/>
              </a:spcBef>
              <a:buClr>
                <a:srgbClr val="000000"/>
              </a:buClr>
              <a:buFont typeface="Arial"/>
              <a:buChar char="•"/>
            </a:pPr>
            <a:r>
              <a:rPr b="0" lang="en-GB" sz="2400" spc="-1" strike="noStrike">
                <a:solidFill>
                  <a:srgbClr val="000000"/>
                </a:solidFill>
                <a:latin typeface="Arial"/>
              </a:rPr>
              <a:t>This PowerPoint covers each aspect of the ESEU Any Quarry Guide booklet; </a:t>
            </a:r>
            <a:endParaRPr b="0" lang="en-GB" sz="2400" spc="-1" strike="noStrike">
              <a:latin typeface="Arial"/>
            </a:endParaRPr>
          </a:p>
          <a:p>
            <a:pPr marL="341280" indent="-340560">
              <a:lnSpc>
                <a:spcPct val="100000"/>
              </a:lnSpc>
              <a:spcBef>
                <a:spcPts val="700"/>
              </a:spcBef>
              <a:buClr>
                <a:srgbClr val="000000"/>
              </a:buClr>
              <a:buFont typeface="Arial"/>
              <a:buChar char="•"/>
            </a:pPr>
            <a:r>
              <a:rPr b="0" lang="en-GB" sz="2400" spc="-1" strike="noStrike">
                <a:solidFill>
                  <a:srgbClr val="000000"/>
                </a:solidFill>
                <a:latin typeface="Arial"/>
              </a:rPr>
              <a:t>The case-study videos were filmed in Brown Edge Quarry, Ringinglow, near Sheffield, (omitting aspects from the Guide which were not relevant to that quarry). </a:t>
            </a:r>
            <a:endParaRPr b="0" lang="en-GB" sz="2400" spc="-1" strike="noStrike">
              <a:latin typeface="Arial"/>
            </a:endParaRPr>
          </a:p>
        </p:txBody>
      </p:sp>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CustomShape 1"/>
          <p:cNvSpPr/>
          <p:nvPr/>
        </p:nvSpPr>
        <p:spPr>
          <a:xfrm>
            <a:off x="2627640" y="774360"/>
            <a:ext cx="7238160" cy="739080"/>
          </a:xfrm>
          <a:prstGeom prst="rect">
            <a:avLst/>
          </a:prstGeom>
          <a:noFill/>
          <a:ln>
            <a:noFill/>
          </a:ln>
        </p:spPr>
        <p:style>
          <a:lnRef idx="0"/>
          <a:fillRef idx="0"/>
          <a:effectRef idx="0"/>
          <a:fontRef idx="minor"/>
        </p:style>
        <p:txBody>
          <a:bodyPr lIns="90000" rIns="90000" tIns="45000" bIns="45000" anchor="ctr"/>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sp>
        <p:nvSpPr>
          <p:cNvPr id="148" name="CustomShape 2"/>
          <p:cNvSpPr/>
          <p:nvPr/>
        </p:nvSpPr>
        <p:spPr>
          <a:xfrm>
            <a:off x="755640" y="1484280"/>
            <a:ext cx="7848000" cy="5515560"/>
          </a:xfrm>
          <a:prstGeom prst="rect">
            <a:avLst/>
          </a:prstGeom>
          <a:noFill/>
          <a:ln>
            <a:noFill/>
          </a:ln>
        </p:spPr>
        <p:style>
          <a:lnRef idx="0"/>
          <a:fillRef idx="0"/>
          <a:effectRef idx="0"/>
          <a:fontRef idx="minor"/>
        </p:style>
        <p:txBody>
          <a:bodyPr lIns="90000" rIns="90000" tIns="45000" bIns="45000"/>
          <a:p>
            <a:pPr>
              <a:lnSpc>
                <a:spcPct val="100000"/>
              </a:lnSpc>
            </a:pPr>
            <a:r>
              <a:rPr b="1" lang="en-GB" sz="2400" spc="-1" strike="noStrike">
                <a:solidFill>
                  <a:srgbClr val="000000"/>
                </a:solidFill>
                <a:latin typeface="Arial"/>
                <a:ea typeface="DejaVu Sans"/>
              </a:rPr>
              <a:t>Workshop outcomes</a:t>
            </a:r>
            <a:endParaRPr b="0" lang="en-GB" sz="2400" spc="-1" strike="noStrike">
              <a:latin typeface="Arial"/>
            </a:endParaRPr>
          </a:p>
          <a:p>
            <a:pPr>
              <a:lnSpc>
                <a:spcPct val="100000"/>
              </a:lnSpc>
            </a:pPr>
            <a:r>
              <a:rPr b="0" lang="en-GB" sz="2400" spc="-1" strike="noStrike">
                <a:solidFill>
                  <a:srgbClr val="000000"/>
                </a:solidFill>
                <a:latin typeface="Arial"/>
                <a:ea typeface="DejaVu Sans"/>
              </a:rPr>
              <a:t>The quarry visit provides the following outcomes:</a:t>
            </a:r>
            <a:endParaRPr b="0" lang="en-GB" sz="2400" spc="-1" strike="noStrike">
              <a:latin typeface="Arial"/>
            </a:endParaRPr>
          </a:p>
          <a:p>
            <a:pPr marL="272880" indent="-272160">
              <a:lnSpc>
                <a:spcPct val="100000"/>
              </a:lnSpc>
              <a:buClr>
                <a:srgbClr val="000000"/>
              </a:buClr>
              <a:buFont typeface="Arial"/>
              <a:buChar char="•"/>
            </a:pPr>
            <a:r>
              <a:rPr b="0" lang="en-GB" sz="2400" spc="-1" strike="noStrike">
                <a:solidFill>
                  <a:srgbClr val="000000"/>
                </a:solidFill>
                <a:latin typeface="Arial"/>
                <a:ea typeface="DejaVu Sans"/>
              </a:rPr>
              <a:t>identification of a range of rock types;</a:t>
            </a:r>
            <a:endParaRPr b="0" lang="en-GB" sz="2400" spc="-1" strike="noStrike">
              <a:latin typeface="Arial"/>
            </a:endParaRPr>
          </a:p>
          <a:p>
            <a:pPr marL="272880" indent="-272160">
              <a:lnSpc>
                <a:spcPct val="100000"/>
              </a:lnSpc>
              <a:buClr>
                <a:srgbClr val="000000"/>
              </a:buClr>
              <a:buFont typeface="Arial"/>
              <a:buChar char="•"/>
            </a:pPr>
            <a:r>
              <a:rPr b="0" lang="en-GB" sz="2400" spc="-1" strike="noStrike">
                <a:solidFill>
                  <a:srgbClr val="000000"/>
                </a:solidFill>
                <a:latin typeface="Arial"/>
                <a:ea typeface="DejaVu Sans"/>
              </a:rPr>
              <a:t>knowledge and understanding about processes of weathering, erosion and soil formation;</a:t>
            </a:r>
            <a:endParaRPr b="0" lang="en-GB" sz="2400" spc="-1" strike="noStrike">
              <a:latin typeface="Arial"/>
            </a:endParaRPr>
          </a:p>
          <a:p>
            <a:pPr marL="272880" indent="-272160">
              <a:lnSpc>
                <a:spcPct val="100000"/>
              </a:lnSpc>
              <a:buClr>
                <a:srgbClr val="000000"/>
              </a:buClr>
              <a:buFont typeface="Arial"/>
              <a:buChar char="•"/>
            </a:pPr>
            <a:r>
              <a:rPr b="0" lang="en-GB" sz="2400" spc="-1" strike="noStrike">
                <a:solidFill>
                  <a:srgbClr val="000000"/>
                </a:solidFill>
                <a:latin typeface="Arial"/>
                <a:ea typeface="DejaVu Sans"/>
              </a:rPr>
              <a:t>skills of thinking in three dimensions;</a:t>
            </a:r>
            <a:endParaRPr b="0" lang="en-GB" sz="2400" spc="-1" strike="noStrike">
              <a:latin typeface="Arial"/>
            </a:endParaRPr>
          </a:p>
          <a:p>
            <a:pPr marL="272880" indent="-272160">
              <a:lnSpc>
                <a:spcPct val="100000"/>
              </a:lnSpc>
              <a:buClr>
                <a:srgbClr val="000000"/>
              </a:buClr>
              <a:buFont typeface="Arial"/>
              <a:buChar char="•"/>
            </a:pPr>
            <a:r>
              <a:rPr b="0" lang="en-GB" sz="2400" spc="-1" strike="noStrike">
                <a:solidFill>
                  <a:srgbClr val="000000"/>
                </a:solidFill>
                <a:latin typeface="Arial"/>
                <a:ea typeface="DejaVu Sans"/>
              </a:rPr>
              <a:t>understanding how the geological history of an area can be elucidated;</a:t>
            </a:r>
            <a:endParaRPr b="0" lang="en-GB" sz="2400" spc="-1" strike="noStrike">
              <a:latin typeface="Arial"/>
            </a:endParaRPr>
          </a:p>
          <a:p>
            <a:pPr marL="272880" indent="-272160">
              <a:lnSpc>
                <a:spcPct val="100000"/>
              </a:lnSpc>
              <a:buClr>
                <a:srgbClr val="000000"/>
              </a:buClr>
              <a:buFont typeface="Arial"/>
              <a:buChar char="•"/>
            </a:pPr>
            <a:r>
              <a:rPr b="0" lang="en-GB" sz="2400" spc="-1" strike="noStrike">
                <a:solidFill>
                  <a:srgbClr val="000000"/>
                </a:solidFill>
                <a:latin typeface="Arial"/>
                <a:ea typeface="DejaVu Sans"/>
              </a:rPr>
              <a:t>experience of bridging school-based learning with the outside environment.</a:t>
            </a:r>
            <a:endParaRPr b="0" lang="en-GB" sz="2400" spc="-1" strike="noStrike">
              <a:latin typeface="Arial"/>
            </a:endParaRPr>
          </a:p>
          <a:p>
            <a:pPr>
              <a:lnSpc>
                <a:spcPct val="100000"/>
              </a:lnSpc>
            </a:pPr>
            <a:endParaRPr b="0" lang="en-GB" sz="2400" spc="-1" strike="noStrike">
              <a:latin typeface="Arial"/>
            </a:endParaRPr>
          </a:p>
          <a:p>
            <a:pPr>
              <a:lnSpc>
                <a:spcPct val="100000"/>
              </a:lnSpc>
            </a:pPr>
            <a:endParaRPr b="0" lang="en-GB" sz="2400" spc="-1" strike="noStrike">
              <a:latin typeface="Arial"/>
            </a:endParaRPr>
          </a:p>
          <a:p>
            <a:pPr>
              <a:lnSpc>
                <a:spcPct val="100000"/>
              </a:lnSpc>
            </a:pPr>
            <a:endParaRPr b="0" lang="en-GB" sz="2400" spc="-1" strike="noStrike">
              <a:latin typeface="Arial"/>
            </a:endParaRPr>
          </a:p>
          <a:p>
            <a:pPr>
              <a:lnSpc>
                <a:spcPct val="100000"/>
              </a:lnSpc>
            </a:pPr>
            <a:endParaRPr b="0" lang="en-GB" sz="2400" spc="-1" strike="noStrike">
              <a:latin typeface="Arial"/>
            </a:endParaRPr>
          </a:p>
          <a:p>
            <a:pPr>
              <a:lnSpc>
                <a:spcPct val="100000"/>
              </a:lnSpc>
            </a:pPr>
            <a:endParaRPr b="0" lang="en-GB" sz="2400" spc="-1" strike="noStrike">
              <a:latin typeface="Arial"/>
            </a:endParaRPr>
          </a:p>
        </p:txBody>
      </p:sp>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CustomShape 1"/>
          <p:cNvSpPr/>
          <p:nvPr/>
        </p:nvSpPr>
        <p:spPr>
          <a:xfrm>
            <a:off x="1297080" y="115920"/>
            <a:ext cx="6627240" cy="1188360"/>
          </a:xfrm>
          <a:prstGeom prst="rect">
            <a:avLst/>
          </a:prstGeom>
          <a:noFill/>
          <a:ln>
            <a:noFill/>
          </a:ln>
        </p:spPr>
        <p:style>
          <a:lnRef idx="0"/>
          <a:fillRef idx="0"/>
          <a:effectRef idx="0"/>
          <a:fontRef idx="minor"/>
        </p:style>
        <p:txBody>
          <a:bodyPr lIns="90000" rIns="90000" tIns="46800" bIns="46800" anchor="ctr"/>
          <a:p>
            <a:pPr>
              <a:lnSpc>
                <a:spcPct val="100000"/>
              </a:lnSpc>
            </a:pPr>
            <a:r>
              <a:rPr b="1" lang="en-GB" sz="2400" spc="-1" strike="noStrike">
                <a:solidFill>
                  <a:srgbClr val="0c2b3c"/>
                </a:solidFill>
                <a:latin typeface="Arial"/>
              </a:rPr>
              <a:t>                  </a:t>
            </a:r>
            <a:r>
              <a:rPr b="1" lang="en-GB" sz="2400" spc="-1" strike="noStrike">
                <a:solidFill>
                  <a:srgbClr val="0c2b3c"/>
                </a:solidFill>
                <a:latin typeface="Arial"/>
              </a:rPr>
              <a:t>Any Quarry Guide</a:t>
            </a:r>
            <a:endParaRPr b="0" lang="en-GB" sz="2400" spc="-1" strike="noStrike">
              <a:latin typeface="Arial"/>
            </a:endParaRPr>
          </a:p>
        </p:txBody>
      </p:sp>
      <p:graphicFrame>
        <p:nvGraphicFramePr>
          <p:cNvPr id="150" name="Table 2"/>
          <p:cNvGraphicFramePr/>
          <p:nvPr/>
        </p:nvGraphicFramePr>
        <p:xfrm>
          <a:off x="611640" y="1122840"/>
          <a:ext cx="8208360" cy="4196160"/>
        </p:xfrm>
        <a:graphic>
          <a:graphicData uri="http://schemas.openxmlformats.org/drawingml/2006/table">
            <a:tbl>
              <a:tblPr/>
              <a:tblGrid>
                <a:gridCol w="6624720"/>
                <a:gridCol w="360000"/>
                <a:gridCol w="432000"/>
                <a:gridCol w="432000"/>
                <a:gridCol w="360000"/>
              </a:tblGrid>
              <a:tr h="347760">
                <a:tc>
                  <a:txBody>
                    <a:bodyPr lIns="66960" rIns="66960"/>
                    <a:p>
                      <a:pPr algn="ctr">
                        <a:lnSpc>
                          <a:spcPct val="100000"/>
                        </a:lnSpc>
                      </a:pPr>
                      <a:r>
                        <a:rPr b="1" lang="en-GB" sz="1800" spc="-1" strike="noStrike">
                          <a:solidFill>
                            <a:srgbClr val="000000"/>
                          </a:solidFill>
                          <a:latin typeface="Arial"/>
                        </a:rPr>
                        <a:t>Workshop video run times</a:t>
                      </a:r>
                      <a:endParaRPr b="0" lang="en-GB" sz="1800" spc="-1" strike="noStrike">
                        <a:latin typeface="Arial"/>
                      </a:endParaRPr>
                    </a:p>
                  </a:txBody>
                  <a:tcPr marL="66960" marR="66960">
                    <a:lnL w="38160">
                      <a:solidFill>
                        <a:srgbClr val="000000"/>
                      </a:solidFill>
                    </a:lnL>
                    <a:lnR w="12240">
                      <a:solidFill>
                        <a:srgbClr val="000000"/>
                      </a:solidFill>
                    </a:lnR>
                    <a:lnT w="38160">
                      <a:solidFill>
                        <a:srgbClr val="000000"/>
                      </a:solidFill>
                    </a:lnT>
                    <a:lnB w="38160">
                      <a:solidFill>
                        <a:srgbClr val="000000"/>
                      </a:solidFill>
                    </a:lnB>
                    <a:noFill/>
                  </a:tcPr>
                </a:tc>
                <a:tc>
                  <a:txBody>
                    <a:bodyPr lIns="66960" rIns="66960"/>
                    <a:p>
                      <a:pPr algn="ctr">
                        <a:lnSpc>
                          <a:spcPct val="100000"/>
                        </a:lnSpc>
                      </a:pPr>
                      <a:r>
                        <a:rPr b="1" lang="en-GB" sz="1400" spc="-1" strike="noStrike">
                          <a:solidFill>
                            <a:srgbClr val="000000"/>
                          </a:solidFill>
                          <a:latin typeface="Arial"/>
                        </a:rPr>
                        <a:t>m</a:t>
                      </a:r>
                      <a:endParaRPr b="0" lang="en-GB" sz="1400" spc="-1" strike="noStrike">
                        <a:latin typeface="Arial"/>
                      </a:endParaRPr>
                    </a:p>
                  </a:txBody>
                  <a:tcPr marL="66960" marR="66960">
                    <a:lnL w="12240">
                      <a:solidFill>
                        <a:srgbClr val="000000"/>
                      </a:solidFill>
                    </a:lnL>
                    <a:lnR w="12240">
                      <a:solidFill>
                        <a:srgbClr val="000000"/>
                      </a:solidFill>
                    </a:lnR>
                    <a:lnT w="38160">
                      <a:solidFill>
                        <a:srgbClr val="000000"/>
                      </a:solidFill>
                    </a:lnT>
                    <a:lnB w="28080">
                      <a:solidFill>
                        <a:srgbClr val="000000"/>
                      </a:solidFill>
                    </a:lnB>
                    <a:noFill/>
                  </a:tcPr>
                </a:tc>
                <a:tc>
                  <a:txBody>
                    <a:bodyPr lIns="66960" rIns="66960"/>
                    <a:p>
                      <a:pPr algn="ctr">
                        <a:lnSpc>
                          <a:spcPct val="100000"/>
                        </a:lnSpc>
                      </a:pPr>
                      <a:r>
                        <a:rPr b="1" lang="en-GB" sz="1400" spc="-1" strike="noStrike">
                          <a:solidFill>
                            <a:srgbClr val="000000"/>
                          </a:solidFill>
                          <a:latin typeface="Arial"/>
                        </a:rPr>
                        <a:t>s</a:t>
                      </a:r>
                      <a:endParaRPr b="0" lang="en-GB" sz="1400" spc="-1" strike="noStrike">
                        <a:latin typeface="Arial"/>
                      </a:endParaRPr>
                    </a:p>
                  </a:txBody>
                  <a:tcPr marL="66960" marR="66960">
                    <a:lnL w="12240">
                      <a:solidFill>
                        <a:srgbClr val="000000"/>
                      </a:solidFill>
                    </a:lnL>
                    <a:lnR w="12240">
                      <a:solidFill>
                        <a:srgbClr val="000000"/>
                      </a:solidFill>
                    </a:lnR>
                    <a:lnT w="38160">
                      <a:solidFill>
                        <a:srgbClr val="000000"/>
                      </a:solidFill>
                    </a:lnT>
                    <a:lnB w="28080">
                      <a:solidFill>
                        <a:srgbClr val="000000"/>
                      </a:solidFill>
                    </a:lnB>
                    <a:noFill/>
                  </a:tcPr>
                </a:tc>
                <a:tc>
                  <a:txBody>
                    <a:bodyPr lIns="66960" rIns="66960"/>
                    <a:p>
                      <a:pPr algn="ctr">
                        <a:lnSpc>
                          <a:spcPct val="100000"/>
                        </a:lnSpc>
                      </a:pPr>
                      <a:r>
                        <a:rPr b="1" lang="en-GB" sz="1400" spc="-1" strike="noStrike">
                          <a:solidFill>
                            <a:srgbClr val="000000"/>
                          </a:solidFill>
                          <a:latin typeface="Arial"/>
                        </a:rPr>
                        <a:t>m</a:t>
                      </a:r>
                      <a:endParaRPr b="0" lang="en-GB" sz="1400" spc="-1" strike="noStrike">
                        <a:latin typeface="Arial"/>
                      </a:endParaRPr>
                    </a:p>
                  </a:txBody>
                  <a:tcPr marL="66960" marR="66960">
                    <a:lnL w="12240">
                      <a:solidFill>
                        <a:srgbClr val="000000"/>
                      </a:solidFill>
                    </a:lnL>
                    <a:lnR w="12240">
                      <a:solidFill>
                        <a:srgbClr val="000000"/>
                      </a:solidFill>
                    </a:lnR>
                    <a:lnT w="38160">
                      <a:solidFill>
                        <a:srgbClr val="000000"/>
                      </a:solidFill>
                    </a:lnT>
                    <a:lnB w="28080">
                      <a:solidFill>
                        <a:srgbClr val="000000"/>
                      </a:solidFill>
                    </a:lnB>
                    <a:noFill/>
                  </a:tcPr>
                </a:tc>
                <a:tc>
                  <a:txBody>
                    <a:bodyPr lIns="66960" rIns="66960"/>
                    <a:p>
                      <a:pPr algn="ctr">
                        <a:lnSpc>
                          <a:spcPct val="100000"/>
                        </a:lnSpc>
                      </a:pPr>
                      <a:r>
                        <a:rPr b="1" lang="en-GB" sz="1400" spc="-1" strike="noStrike">
                          <a:solidFill>
                            <a:srgbClr val="000000"/>
                          </a:solidFill>
                          <a:latin typeface="Arial"/>
                        </a:rPr>
                        <a:t>s</a:t>
                      </a:r>
                      <a:endParaRPr b="0" lang="en-GB" sz="1400" spc="-1" strike="noStrike">
                        <a:latin typeface="Arial"/>
                      </a:endParaRPr>
                    </a:p>
                  </a:txBody>
                  <a:tcPr marL="66960" marR="66960">
                    <a:lnL w="12240">
                      <a:solidFill>
                        <a:srgbClr val="000000"/>
                      </a:solidFill>
                    </a:lnL>
                    <a:lnR w="38160">
                      <a:solidFill>
                        <a:srgbClr val="000000"/>
                      </a:solidFill>
                    </a:lnR>
                    <a:lnT w="38160">
                      <a:solidFill>
                        <a:srgbClr val="000000"/>
                      </a:solidFill>
                    </a:lnT>
                    <a:lnB w="28080">
                      <a:solidFill>
                        <a:srgbClr val="000000"/>
                      </a:solidFill>
                    </a:lnB>
                    <a:noFill/>
                  </a:tcPr>
                </a:tc>
              </a:tr>
              <a:tr h="291600">
                <a:tc>
                  <a:txBody>
                    <a:bodyPr lIns="66960" rIns="66960"/>
                    <a:p>
                      <a:pPr>
                        <a:lnSpc>
                          <a:spcPct val="100000"/>
                        </a:lnSpc>
                      </a:pPr>
                      <a:r>
                        <a:rPr b="1" lang="en-GB" sz="1400" spc="-1" strike="noStrike">
                          <a:solidFill>
                            <a:srgbClr val="000000"/>
                          </a:solidFill>
                          <a:latin typeface="Arial"/>
                        </a:rPr>
                        <a:t>CASE – Cognitive Acceleration through Science Education </a:t>
                      </a:r>
                      <a:endParaRPr b="0" lang="en-GB" sz="1400" spc="-1" strike="noStrike">
                        <a:latin typeface="Arial"/>
                      </a:endParaRPr>
                    </a:p>
                  </a:txBody>
                  <a:tcPr marL="66960" marR="66960">
                    <a:lnL w="38160">
                      <a:solidFill>
                        <a:srgbClr val="000000"/>
                      </a:solidFill>
                    </a:lnL>
                    <a:lnR w="28080">
                      <a:solidFill>
                        <a:srgbClr val="000000"/>
                      </a:solidFill>
                    </a:lnR>
                    <a:lnT w="38160">
                      <a:solidFill>
                        <a:srgbClr val="000000"/>
                      </a:solidFill>
                    </a:lnT>
                    <a:lnB w="12240">
                      <a:solidFill>
                        <a:srgbClr val="000000"/>
                      </a:solidFill>
                    </a:lnB>
                    <a:noFill/>
                  </a:tcPr>
                </a:tc>
                <a:tc>
                  <a:txBody>
                    <a:bodyPr lIns="66960" rIns="66960"/>
                    <a:p>
                      <a:pPr algn="ctr">
                        <a:lnSpc>
                          <a:spcPct val="100000"/>
                        </a:lnSpc>
                      </a:pPr>
                      <a:r>
                        <a:rPr b="1" lang="en-GB" sz="1400" spc="-1" strike="noStrike">
                          <a:solidFill>
                            <a:srgbClr val="000000"/>
                          </a:solidFill>
                          <a:latin typeface="Arial"/>
                        </a:rPr>
                        <a:t> </a:t>
                      </a:r>
                      <a:endParaRPr b="0" lang="en-GB" sz="1400" spc="-1" strike="noStrike">
                        <a:latin typeface="Arial"/>
                      </a:endParaRPr>
                    </a:p>
                  </a:txBody>
                  <a:tcPr marL="66960" marR="66960">
                    <a:lnL w="28080">
                      <a:solidFill>
                        <a:srgbClr val="000000"/>
                      </a:solidFill>
                    </a:lnL>
                    <a:lnR w="12240">
                      <a:solidFill>
                        <a:srgbClr val="000000"/>
                      </a:solidFill>
                    </a:lnR>
                    <a:lnT w="28080">
                      <a:solidFill>
                        <a:srgbClr val="000000"/>
                      </a:solidFill>
                    </a:lnT>
                    <a:lnB w="12240">
                      <a:solidFill>
                        <a:srgbClr val="000000"/>
                      </a:solidFill>
                    </a:lnB>
                    <a:noFill/>
                  </a:tcPr>
                </a:tc>
                <a:tc>
                  <a:txBody>
                    <a:bodyPr lIns="66960" rIns="66960"/>
                    <a:p>
                      <a:pPr algn="ctr">
                        <a:lnSpc>
                          <a:spcPct val="100000"/>
                        </a:lnSpc>
                      </a:pPr>
                      <a:r>
                        <a:rPr b="1" lang="en-GB" sz="1400" spc="-1" strike="noStrike">
                          <a:solidFill>
                            <a:srgbClr val="000000"/>
                          </a:solidFill>
                          <a:latin typeface="Arial"/>
                        </a:rPr>
                        <a:t> </a:t>
                      </a:r>
                      <a:endParaRPr b="0" lang="en-GB" sz="1400" spc="-1" strike="noStrike">
                        <a:latin typeface="Arial"/>
                      </a:endParaRPr>
                    </a:p>
                  </a:txBody>
                  <a:tcPr marL="66960" marR="66960">
                    <a:lnL w="12240">
                      <a:solidFill>
                        <a:srgbClr val="000000"/>
                      </a:solidFill>
                    </a:lnL>
                    <a:lnR w="28080">
                      <a:solidFill>
                        <a:srgbClr val="000000"/>
                      </a:solidFill>
                    </a:lnR>
                    <a:lnT w="28080">
                      <a:solidFill>
                        <a:srgbClr val="000000"/>
                      </a:solidFill>
                    </a:lnT>
                    <a:lnB w="12240">
                      <a:solidFill>
                        <a:srgbClr val="000000"/>
                      </a:solidFill>
                    </a:lnB>
                    <a:noFill/>
                  </a:tcPr>
                </a:tc>
                <a:tc>
                  <a:txBody>
                    <a:bodyPr lIns="66960" rIns="66960"/>
                    <a:p>
                      <a:pPr algn="ctr">
                        <a:lnSpc>
                          <a:spcPct val="100000"/>
                        </a:lnSpc>
                      </a:pPr>
                      <a:r>
                        <a:rPr b="1" lang="en-GB" sz="1400" spc="-1" strike="noStrike">
                          <a:solidFill>
                            <a:srgbClr val="000000"/>
                          </a:solidFill>
                          <a:latin typeface="Arial"/>
                        </a:rPr>
                        <a:t>21</a:t>
                      </a:r>
                      <a:endParaRPr b="0" lang="en-GB" sz="1400" spc="-1" strike="noStrike">
                        <a:latin typeface="Arial"/>
                      </a:endParaRPr>
                    </a:p>
                  </a:txBody>
                  <a:tcPr marL="66960" marR="66960">
                    <a:lnL w="28080">
                      <a:solidFill>
                        <a:srgbClr val="000000"/>
                      </a:solidFill>
                    </a:lnL>
                    <a:lnR w="12240">
                      <a:solidFill>
                        <a:srgbClr val="000000"/>
                      </a:solidFill>
                    </a:lnR>
                    <a:lnT w="28080">
                      <a:solidFill>
                        <a:srgbClr val="000000"/>
                      </a:solidFill>
                    </a:lnT>
                    <a:lnB w="12240">
                      <a:solidFill>
                        <a:srgbClr val="000000"/>
                      </a:solidFill>
                    </a:lnB>
                    <a:noFill/>
                  </a:tcPr>
                </a:tc>
                <a:tc>
                  <a:txBody>
                    <a:bodyPr lIns="66960" rIns="66960"/>
                    <a:p>
                      <a:pPr algn="ctr">
                        <a:lnSpc>
                          <a:spcPct val="100000"/>
                        </a:lnSpc>
                      </a:pPr>
                      <a:r>
                        <a:rPr b="1" lang="en-GB" sz="1400" spc="-1" strike="noStrike">
                          <a:solidFill>
                            <a:srgbClr val="000000"/>
                          </a:solidFill>
                          <a:latin typeface="Arial"/>
                        </a:rPr>
                        <a:t>51</a:t>
                      </a:r>
                      <a:endParaRPr b="0" lang="en-GB" sz="1400" spc="-1" strike="noStrike">
                        <a:latin typeface="Arial"/>
                      </a:endParaRPr>
                    </a:p>
                  </a:txBody>
                  <a:tcPr marL="66960" marR="66960">
                    <a:lnL w="12240">
                      <a:solidFill>
                        <a:srgbClr val="000000"/>
                      </a:solidFill>
                    </a:lnL>
                    <a:lnR w="28080">
                      <a:solidFill>
                        <a:srgbClr val="000000"/>
                      </a:solidFill>
                    </a:lnR>
                    <a:lnT w="28080">
                      <a:solidFill>
                        <a:srgbClr val="000000"/>
                      </a:solidFill>
                    </a:lnT>
                    <a:lnB w="12240">
                      <a:solidFill>
                        <a:srgbClr val="000000"/>
                      </a:solidFill>
                    </a:lnB>
                    <a:noFill/>
                  </a:tcPr>
                </a:tc>
              </a:tr>
              <a:tr h="291600">
                <a:tc>
                  <a:txBody>
                    <a:bodyPr lIns="66960" rIns="66960"/>
                    <a:p>
                      <a:pPr>
                        <a:lnSpc>
                          <a:spcPct val="100000"/>
                        </a:lnSpc>
                      </a:pPr>
                      <a:r>
                        <a:rPr b="0" lang="en-GB" sz="1400" spc="-1" strike="noStrike">
                          <a:solidFill>
                            <a:srgbClr val="000000"/>
                          </a:solidFill>
                          <a:latin typeface="Arial"/>
                        </a:rPr>
                        <a:t>Using CASE</a:t>
                      </a:r>
                      <a:endParaRPr b="0" lang="en-GB" sz="1400" spc="-1" strike="noStrike">
                        <a:latin typeface="Arial"/>
                      </a:endParaRPr>
                    </a:p>
                  </a:txBody>
                  <a:tcPr marL="66960" marR="66960">
                    <a:lnL w="38160">
                      <a:solidFill>
                        <a:srgbClr val="000000"/>
                      </a:solidFill>
                    </a:lnL>
                    <a:lnR w="28080">
                      <a:solidFill>
                        <a:srgbClr val="000000"/>
                      </a:solidFill>
                    </a:lnR>
                    <a:lnT w="12240">
                      <a:solidFill>
                        <a:srgbClr val="000000"/>
                      </a:solidFill>
                    </a:lnT>
                    <a:lnB w="12240">
                      <a:solidFill>
                        <a:srgbClr val="000000"/>
                      </a:solidFill>
                    </a:lnB>
                    <a:noFill/>
                  </a:tcPr>
                </a:tc>
                <a:tc>
                  <a:txBody>
                    <a:bodyPr lIns="66960" rIns="66960"/>
                    <a:p>
                      <a:pPr algn="ctr">
                        <a:lnSpc>
                          <a:spcPct val="100000"/>
                        </a:lnSpc>
                      </a:pPr>
                      <a:r>
                        <a:rPr b="0" lang="en-GB" sz="1400" spc="-1" strike="noStrike">
                          <a:solidFill>
                            <a:srgbClr val="000000"/>
                          </a:solidFill>
                          <a:latin typeface="Arial"/>
                        </a:rPr>
                        <a:t>6</a:t>
                      </a:r>
                      <a:endParaRPr b="0" lang="en-GB" sz="1400" spc="-1" strike="noStrike">
                        <a:latin typeface="Arial"/>
                      </a:endParaRPr>
                    </a:p>
                  </a:txBody>
                  <a:tcPr marL="66960" marR="66960">
                    <a:lnL w="28080">
                      <a:solidFill>
                        <a:srgbClr val="000000"/>
                      </a:solidFill>
                    </a:lnL>
                    <a:lnR w="12240">
                      <a:solidFill>
                        <a:srgbClr val="000000"/>
                      </a:solidFill>
                    </a:lnR>
                    <a:lnT w="12240">
                      <a:solidFill>
                        <a:srgbClr val="000000"/>
                      </a:solidFill>
                    </a:lnT>
                    <a:lnB w="12240">
                      <a:solidFill>
                        <a:srgbClr val="000000"/>
                      </a:solidFill>
                    </a:lnB>
                    <a:noFill/>
                  </a:tcPr>
                </a:tc>
                <a:tc>
                  <a:txBody>
                    <a:bodyPr lIns="66960" rIns="66960"/>
                    <a:p>
                      <a:pPr algn="ctr">
                        <a:lnSpc>
                          <a:spcPct val="100000"/>
                        </a:lnSpc>
                      </a:pPr>
                      <a:r>
                        <a:rPr b="0" lang="en-GB" sz="1400" spc="-1" strike="noStrike">
                          <a:solidFill>
                            <a:srgbClr val="000000"/>
                          </a:solidFill>
                          <a:latin typeface="Arial"/>
                        </a:rPr>
                        <a:t>24</a:t>
                      </a:r>
                      <a:endParaRPr b="0" lang="en-GB" sz="1400" spc="-1" strike="noStrike">
                        <a:latin typeface="Arial"/>
                      </a:endParaRPr>
                    </a:p>
                  </a:txBody>
                  <a:tcPr marL="66960" marR="66960">
                    <a:lnL w="12240">
                      <a:solidFill>
                        <a:srgbClr val="000000"/>
                      </a:solidFill>
                    </a:lnL>
                    <a:lnR w="28080">
                      <a:solidFill>
                        <a:srgbClr val="000000"/>
                      </a:solidFill>
                    </a:lnR>
                    <a:lnT w="12240">
                      <a:solidFill>
                        <a:srgbClr val="000000"/>
                      </a:solidFill>
                    </a:lnT>
                    <a:lnB w="12240">
                      <a:solidFill>
                        <a:srgbClr val="000000"/>
                      </a:solidFill>
                    </a:lnB>
                    <a:noFill/>
                  </a:tcPr>
                </a:tc>
                <a:tc>
                  <a:txBody>
                    <a:bodyPr lIns="66960" rIns="66960"/>
                    <a:p>
                      <a:pPr algn="ctr">
                        <a:lnSpc>
                          <a:spcPct val="100000"/>
                        </a:lnSpc>
                      </a:pPr>
                      <a:r>
                        <a:rPr b="0" lang="en-GB" sz="1400" spc="-1" strike="noStrike">
                          <a:solidFill>
                            <a:srgbClr val="000000"/>
                          </a:solidFill>
                          <a:latin typeface="Arial"/>
                        </a:rPr>
                        <a:t> </a:t>
                      </a:r>
                      <a:endParaRPr b="0" lang="en-GB" sz="1400" spc="-1" strike="noStrike">
                        <a:latin typeface="Arial"/>
                      </a:endParaRPr>
                    </a:p>
                  </a:txBody>
                  <a:tcPr marL="66960" marR="66960">
                    <a:lnL w="28080">
                      <a:solidFill>
                        <a:srgbClr val="000000"/>
                      </a:solidFill>
                    </a:lnL>
                    <a:lnR w="12240">
                      <a:solidFill>
                        <a:srgbClr val="000000"/>
                      </a:solidFill>
                    </a:lnR>
                    <a:lnT w="12240">
                      <a:solidFill>
                        <a:srgbClr val="000000"/>
                      </a:solidFill>
                    </a:lnT>
                    <a:lnB w="12240">
                      <a:solidFill>
                        <a:srgbClr val="000000"/>
                      </a:solidFill>
                    </a:lnB>
                    <a:noFill/>
                  </a:tcPr>
                </a:tc>
                <a:tc>
                  <a:txBody>
                    <a:bodyPr lIns="66960" rIns="66960"/>
                    <a:p>
                      <a:pPr algn="ctr">
                        <a:lnSpc>
                          <a:spcPct val="100000"/>
                        </a:lnSpc>
                      </a:pPr>
                      <a:r>
                        <a:rPr b="0" lang="en-GB" sz="1400" spc="-1" strike="noStrike">
                          <a:solidFill>
                            <a:srgbClr val="000000"/>
                          </a:solidFill>
                          <a:latin typeface="Arial"/>
                        </a:rPr>
                        <a:t> </a:t>
                      </a:r>
                      <a:endParaRPr b="0" lang="en-GB" sz="1400" spc="-1" strike="noStrike">
                        <a:latin typeface="Arial"/>
                      </a:endParaRPr>
                    </a:p>
                  </a:txBody>
                  <a:tcPr marL="66960" marR="66960">
                    <a:lnL w="12240">
                      <a:solidFill>
                        <a:srgbClr val="000000"/>
                      </a:solidFill>
                    </a:lnL>
                    <a:lnR w="28080">
                      <a:solidFill>
                        <a:srgbClr val="000000"/>
                      </a:solidFill>
                    </a:lnR>
                    <a:lnT w="12240">
                      <a:solidFill>
                        <a:srgbClr val="000000"/>
                      </a:solidFill>
                    </a:lnT>
                    <a:lnB w="12240">
                      <a:solidFill>
                        <a:srgbClr val="000000"/>
                      </a:solidFill>
                    </a:lnB>
                    <a:noFill/>
                  </a:tcPr>
                </a:tc>
              </a:tr>
              <a:tr h="291600">
                <a:tc>
                  <a:txBody>
                    <a:bodyPr lIns="66960" rIns="66960"/>
                    <a:p>
                      <a:pPr>
                        <a:lnSpc>
                          <a:spcPct val="100000"/>
                        </a:lnSpc>
                      </a:pPr>
                      <a:r>
                        <a:rPr b="0" lang="en-GB" sz="1400" spc="-1" strike="noStrike">
                          <a:solidFill>
                            <a:srgbClr val="000000"/>
                          </a:solidFill>
                          <a:latin typeface="Arial"/>
                        </a:rPr>
                        <a:t>Atmosphere and ocean</a:t>
                      </a:r>
                      <a:endParaRPr b="0" lang="en-GB" sz="1400" spc="-1" strike="noStrike">
                        <a:latin typeface="Arial"/>
                      </a:endParaRPr>
                    </a:p>
                  </a:txBody>
                  <a:tcPr marL="66960" marR="66960">
                    <a:lnL w="38160">
                      <a:solidFill>
                        <a:srgbClr val="000000"/>
                      </a:solidFill>
                    </a:lnL>
                    <a:lnR w="28080">
                      <a:solidFill>
                        <a:srgbClr val="000000"/>
                      </a:solidFill>
                    </a:lnR>
                    <a:lnT w="12240">
                      <a:solidFill>
                        <a:srgbClr val="000000"/>
                      </a:solidFill>
                    </a:lnT>
                    <a:lnB w="38160">
                      <a:solidFill>
                        <a:srgbClr val="000000"/>
                      </a:solidFill>
                    </a:lnB>
                    <a:noFill/>
                  </a:tcPr>
                </a:tc>
                <a:tc>
                  <a:txBody>
                    <a:bodyPr lIns="66960" rIns="66960"/>
                    <a:p>
                      <a:pPr algn="ctr">
                        <a:lnSpc>
                          <a:spcPct val="100000"/>
                        </a:lnSpc>
                      </a:pPr>
                      <a:r>
                        <a:rPr b="0" lang="en-GB" sz="1400" spc="-1" strike="noStrike">
                          <a:solidFill>
                            <a:srgbClr val="000000"/>
                          </a:solidFill>
                          <a:latin typeface="Arial"/>
                        </a:rPr>
                        <a:t>15</a:t>
                      </a:r>
                      <a:endParaRPr b="0" lang="en-GB" sz="1400" spc="-1" strike="noStrike">
                        <a:latin typeface="Arial"/>
                      </a:endParaRPr>
                    </a:p>
                  </a:txBody>
                  <a:tcPr marL="66960" marR="66960">
                    <a:lnL w="28080">
                      <a:solidFill>
                        <a:srgbClr val="000000"/>
                      </a:solidFill>
                    </a:lnL>
                    <a:lnR w="12240">
                      <a:solidFill>
                        <a:srgbClr val="000000"/>
                      </a:solidFill>
                    </a:lnR>
                    <a:lnT w="12240">
                      <a:solidFill>
                        <a:srgbClr val="000000"/>
                      </a:solidFill>
                    </a:lnT>
                    <a:lnB w="28080">
                      <a:solidFill>
                        <a:srgbClr val="000000"/>
                      </a:solidFill>
                    </a:lnB>
                    <a:noFill/>
                  </a:tcPr>
                </a:tc>
                <a:tc>
                  <a:txBody>
                    <a:bodyPr lIns="66960" rIns="66960"/>
                    <a:p>
                      <a:pPr algn="ctr">
                        <a:lnSpc>
                          <a:spcPct val="100000"/>
                        </a:lnSpc>
                      </a:pPr>
                      <a:r>
                        <a:rPr b="0" lang="en-GB" sz="1400" spc="-1" strike="noStrike">
                          <a:solidFill>
                            <a:srgbClr val="000000"/>
                          </a:solidFill>
                          <a:latin typeface="Arial"/>
                        </a:rPr>
                        <a:t>27</a:t>
                      </a:r>
                      <a:endParaRPr b="0" lang="en-GB" sz="1400" spc="-1" strike="noStrike">
                        <a:latin typeface="Arial"/>
                      </a:endParaRPr>
                    </a:p>
                  </a:txBody>
                  <a:tcPr marL="66960" marR="66960">
                    <a:lnL w="12240">
                      <a:solidFill>
                        <a:srgbClr val="000000"/>
                      </a:solidFill>
                    </a:lnL>
                    <a:lnR w="28080">
                      <a:solidFill>
                        <a:srgbClr val="000000"/>
                      </a:solidFill>
                    </a:lnR>
                    <a:lnT w="12240">
                      <a:solidFill>
                        <a:srgbClr val="000000"/>
                      </a:solidFill>
                    </a:lnT>
                    <a:lnB w="28080">
                      <a:solidFill>
                        <a:srgbClr val="000000"/>
                      </a:solidFill>
                    </a:lnB>
                    <a:noFill/>
                  </a:tcPr>
                </a:tc>
                <a:tc>
                  <a:txBody>
                    <a:bodyPr lIns="66960" rIns="66960"/>
                    <a:p>
                      <a:pPr algn="ctr">
                        <a:lnSpc>
                          <a:spcPct val="100000"/>
                        </a:lnSpc>
                      </a:pPr>
                      <a:r>
                        <a:rPr b="1" lang="en-GB" sz="1400" spc="-1" strike="noStrike">
                          <a:solidFill>
                            <a:srgbClr val="000000"/>
                          </a:solidFill>
                          <a:latin typeface="Arial"/>
                        </a:rPr>
                        <a:t> </a:t>
                      </a:r>
                      <a:endParaRPr b="0" lang="en-GB" sz="1400" spc="-1" strike="noStrike">
                        <a:latin typeface="Arial"/>
                      </a:endParaRPr>
                    </a:p>
                  </a:txBody>
                  <a:tcPr marL="66960" marR="66960">
                    <a:lnL w="28080">
                      <a:solidFill>
                        <a:srgbClr val="000000"/>
                      </a:solidFill>
                    </a:lnL>
                    <a:lnR w="12240">
                      <a:solidFill>
                        <a:srgbClr val="000000"/>
                      </a:solidFill>
                    </a:lnR>
                    <a:lnT w="12240">
                      <a:solidFill>
                        <a:srgbClr val="000000"/>
                      </a:solidFill>
                    </a:lnT>
                    <a:lnB w="28080">
                      <a:solidFill>
                        <a:srgbClr val="000000"/>
                      </a:solidFill>
                    </a:lnB>
                    <a:noFill/>
                  </a:tcPr>
                </a:tc>
                <a:tc>
                  <a:txBody>
                    <a:bodyPr lIns="66960" rIns="66960"/>
                    <a:p>
                      <a:pPr algn="ctr">
                        <a:lnSpc>
                          <a:spcPct val="100000"/>
                        </a:lnSpc>
                      </a:pPr>
                      <a:r>
                        <a:rPr b="1" lang="en-GB" sz="1400" spc="-1" strike="noStrike">
                          <a:solidFill>
                            <a:srgbClr val="000000"/>
                          </a:solidFill>
                          <a:latin typeface="Arial"/>
                        </a:rPr>
                        <a:t> </a:t>
                      </a:r>
                      <a:endParaRPr b="0" lang="en-GB" sz="1400" spc="-1" strike="noStrike">
                        <a:latin typeface="Arial"/>
                      </a:endParaRPr>
                    </a:p>
                  </a:txBody>
                  <a:tcPr marL="66960" marR="66960">
                    <a:lnL w="12240">
                      <a:solidFill>
                        <a:srgbClr val="000000"/>
                      </a:solidFill>
                    </a:lnL>
                    <a:lnR w="28080">
                      <a:solidFill>
                        <a:srgbClr val="000000"/>
                      </a:solidFill>
                    </a:lnR>
                    <a:lnT w="12240">
                      <a:solidFill>
                        <a:srgbClr val="000000"/>
                      </a:solidFill>
                    </a:lnT>
                    <a:lnB w="28080">
                      <a:solidFill>
                        <a:srgbClr val="000000"/>
                      </a:solidFill>
                    </a:lnB>
                    <a:noFill/>
                  </a:tcPr>
                </a:tc>
              </a:tr>
              <a:tr h="428760">
                <a:tc gridSpan="5">
                  <a:tcPr marL="66960" marR="66960">
                    <a:lnL w="12240">
                      <a:solidFill>
                        <a:srgbClr val="000000"/>
                      </a:solidFill>
                    </a:lnL>
                    <a:lnR w="12240">
                      <a:solidFill>
                        <a:srgbClr val="000000"/>
                      </a:solidFill>
                    </a:lnR>
                    <a:lnT w="38160">
                      <a:solidFill>
                        <a:srgbClr val="000000"/>
                      </a:solidFill>
                    </a:lnT>
                    <a:lnB w="28080">
                      <a:solidFill>
                        <a:srgbClr val="000000"/>
                      </a:solidFill>
                    </a:lnB>
                    <a:noFill/>
                  </a:tcPr>
                </a:tc>
                <a:tc hMerge="1">
                  <a:tcPr>
                    <a:solidFill>
                      <a:srgbClr val="729fcf"/>
                    </a:solidFill>
                  </a:tcPr>
                </a:tc>
                <a:tc hMerge="1">
                  <a:tcPr>
                    <a:solidFill>
                      <a:srgbClr val="729fcf"/>
                    </a:solidFill>
                  </a:tcPr>
                </a:tc>
                <a:tc hMerge="1">
                  <a:tcPr>
                    <a:solidFill>
                      <a:srgbClr val="729fcf"/>
                    </a:solidFill>
                  </a:tcPr>
                </a:tc>
                <a:tc hMerge="1">
                  <a:tcPr>
                    <a:solidFill>
                      <a:srgbClr val="729fcf"/>
                    </a:solidFill>
                  </a:tcPr>
                </a:tc>
              </a:tr>
              <a:tr h="291600">
                <a:tc gridSpan="3">
                  <a:txBody>
                    <a:bodyPr lIns="66960" rIns="66960"/>
                    <a:p>
                      <a:pPr>
                        <a:lnSpc>
                          <a:spcPct val="100000"/>
                        </a:lnSpc>
                      </a:pPr>
                      <a:r>
                        <a:rPr b="1" lang="en-GB" sz="1400" spc="-1" strike="noStrike">
                          <a:solidFill>
                            <a:srgbClr val="0c2b3c"/>
                          </a:solidFill>
                          <a:latin typeface="Arial"/>
                        </a:rPr>
                        <a:t>Any Quarry Guide</a:t>
                      </a:r>
                      <a:endParaRPr b="0" lang="en-GB" sz="1400" spc="-1" strike="noStrike">
                        <a:latin typeface="Arial"/>
                      </a:endParaRPr>
                    </a:p>
                  </a:txBody>
                  <a:tcPr marL="66960" marR="66960">
                    <a:lnL w="38160">
                      <a:solidFill>
                        <a:srgbClr val="000000"/>
                      </a:solidFill>
                    </a:lnL>
                    <a:lnR w="28080">
                      <a:solidFill>
                        <a:srgbClr val="000000"/>
                      </a:solidFill>
                    </a:lnR>
                    <a:lnT w="28080">
                      <a:solidFill>
                        <a:srgbClr val="000000"/>
                      </a:solidFill>
                    </a:lnT>
                    <a:lnB w="12240">
                      <a:solidFill>
                        <a:srgbClr val="000000"/>
                      </a:solidFill>
                    </a:lnB>
                    <a:noFill/>
                  </a:tcPr>
                </a:tc>
                <a:tc hMerge="1">
                  <a:tcPr>
                    <a:solidFill>
                      <a:srgbClr val="729fcf"/>
                    </a:solidFill>
                  </a:tcPr>
                </a:tc>
                <a:tc hMerge="1">
                  <a:tcPr>
                    <a:solidFill>
                      <a:srgbClr val="729fcf"/>
                    </a:solidFill>
                  </a:tcPr>
                </a:tc>
                <a:tc>
                  <a:txBody>
                    <a:bodyPr lIns="66960" rIns="66960"/>
                    <a:p>
                      <a:pPr>
                        <a:lnSpc>
                          <a:spcPct val="100000"/>
                        </a:lnSpc>
                      </a:pPr>
                      <a:r>
                        <a:rPr b="1" lang="en-GB" sz="1400" spc="-1" strike="noStrike">
                          <a:solidFill>
                            <a:srgbClr val="000000"/>
                          </a:solidFill>
                          <a:latin typeface="Arial"/>
                          <a:ea typeface="Calibri"/>
                        </a:rPr>
                        <a:t>46</a:t>
                      </a:r>
                      <a:endParaRPr b="0" lang="en-GB" sz="1400" spc="-1" strike="noStrike">
                        <a:latin typeface="Arial"/>
                      </a:endParaRPr>
                    </a:p>
                  </a:txBody>
                  <a:tcPr marL="66960" marR="66960">
                    <a:lnL w="28080">
                      <a:solidFill>
                        <a:srgbClr val="000000"/>
                      </a:solidFill>
                    </a:lnL>
                    <a:lnR w="12240">
                      <a:solidFill>
                        <a:srgbClr val="000000"/>
                      </a:solidFill>
                    </a:lnR>
                    <a:lnT w="28080">
                      <a:solidFill>
                        <a:srgbClr val="000000"/>
                      </a:solidFill>
                    </a:lnT>
                    <a:lnB w="12240">
                      <a:solidFill>
                        <a:srgbClr val="000000"/>
                      </a:solidFill>
                    </a:lnB>
                    <a:noFill/>
                  </a:tcPr>
                </a:tc>
                <a:tc>
                  <a:txBody>
                    <a:bodyPr lIns="66960" rIns="66960"/>
                    <a:p>
                      <a:pPr>
                        <a:lnSpc>
                          <a:spcPct val="100000"/>
                        </a:lnSpc>
                      </a:pPr>
                      <a:r>
                        <a:rPr b="1" lang="en-GB" sz="1400" spc="-1" strike="noStrike">
                          <a:solidFill>
                            <a:srgbClr val="000000"/>
                          </a:solidFill>
                          <a:latin typeface="Arial"/>
                          <a:ea typeface="Calibri"/>
                        </a:rPr>
                        <a:t>77</a:t>
                      </a:r>
                      <a:endParaRPr b="0" lang="en-GB" sz="1400" spc="-1" strike="noStrike">
                        <a:latin typeface="Arial"/>
                      </a:endParaRPr>
                    </a:p>
                  </a:txBody>
                  <a:tcPr marL="66960" marR="66960">
                    <a:lnL w="12240">
                      <a:solidFill>
                        <a:srgbClr val="000000"/>
                      </a:solidFill>
                    </a:lnL>
                    <a:lnR w="28080">
                      <a:solidFill>
                        <a:srgbClr val="000000"/>
                      </a:solidFill>
                    </a:lnR>
                    <a:lnT w="28080">
                      <a:solidFill>
                        <a:srgbClr val="000000"/>
                      </a:solidFill>
                    </a:lnT>
                    <a:lnB w="12240">
                      <a:solidFill>
                        <a:srgbClr val="000000"/>
                      </a:solidFill>
                    </a:lnB>
                    <a:noFill/>
                  </a:tcPr>
                </a:tc>
              </a:tr>
              <a:tr h="291600">
                <a:tc gridSpan="3">
                  <a:txBody>
                    <a:bodyPr lIns="66960" rIns="66960"/>
                    <a:p>
                      <a:pPr>
                        <a:lnSpc>
                          <a:spcPct val="100000"/>
                        </a:lnSpc>
                      </a:pPr>
                      <a:r>
                        <a:rPr b="0" lang="en-GB" sz="1400" spc="-1" strike="noStrike">
                          <a:solidFill>
                            <a:srgbClr val="000000"/>
                          </a:solidFill>
                          <a:latin typeface="Arial"/>
                          <a:ea typeface="Calibri"/>
                        </a:rPr>
                        <a:t>A.                      Preparation</a:t>
                      </a:r>
                      <a:endParaRPr b="0" lang="en-GB" sz="1400" spc="-1" strike="noStrike">
                        <a:latin typeface="Arial"/>
                      </a:endParaRPr>
                    </a:p>
                  </a:txBody>
                  <a:tcPr marL="66960" marR="66960">
                    <a:lnL w="38160">
                      <a:solidFill>
                        <a:srgbClr val="000000"/>
                      </a:solidFill>
                    </a:lnL>
                    <a:lnR w="28080">
                      <a:solidFill>
                        <a:srgbClr val="000000"/>
                      </a:solidFill>
                    </a:lnR>
                    <a:lnT w="12240">
                      <a:solidFill>
                        <a:srgbClr val="000000"/>
                      </a:solidFill>
                    </a:lnT>
                    <a:lnB w="9360">
                      <a:solidFill>
                        <a:srgbClr val="000000"/>
                      </a:solidFill>
                    </a:lnB>
                    <a:noFill/>
                  </a:tcPr>
                </a:tc>
                <a:tc hMerge="1">
                  <a:tcPr>
                    <a:solidFill>
                      <a:srgbClr val="729fcf"/>
                    </a:solidFill>
                  </a:tcPr>
                </a:tc>
                <a:tc hMerge="1">
                  <a:tcPr>
                    <a:solidFill>
                      <a:srgbClr val="729fcf"/>
                    </a:solidFill>
                  </a:tcPr>
                </a:tc>
                <a:tc>
                  <a:txBody>
                    <a:bodyPr lIns="66960" rIns="66960"/>
                    <a:p>
                      <a:pPr algn="ctr">
                        <a:lnSpc>
                          <a:spcPct val="100000"/>
                        </a:lnSpc>
                      </a:pPr>
                      <a:r>
                        <a:rPr b="0" lang="en-GB" sz="1400" spc="-1" strike="noStrike">
                          <a:solidFill>
                            <a:srgbClr val="000000"/>
                          </a:solidFill>
                          <a:latin typeface="Arial"/>
                          <a:ea typeface="Calibri"/>
                        </a:rPr>
                        <a:t>6</a:t>
                      </a:r>
                      <a:endParaRPr b="0" lang="en-GB" sz="1400" spc="-1" strike="noStrike">
                        <a:latin typeface="Arial"/>
                      </a:endParaRPr>
                    </a:p>
                  </a:txBody>
                  <a:tcPr marL="66960" marR="66960">
                    <a:lnL w="28080">
                      <a:solidFill>
                        <a:srgbClr val="000000"/>
                      </a:solidFill>
                    </a:lnL>
                    <a:lnR w="12240">
                      <a:solidFill>
                        <a:srgbClr val="000000"/>
                      </a:solidFill>
                    </a:lnR>
                    <a:lnT w="12240">
                      <a:solidFill>
                        <a:srgbClr val="000000"/>
                      </a:solidFill>
                    </a:lnT>
                    <a:lnB w="12240">
                      <a:solidFill>
                        <a:srgbClr val="000000"/>
                      </a:solidFill>
                    </a:lnB>
                    <a:noFill/>
                  </a:tcPr>
                </a:tc>
                <a:tc>
                  <a:txBody>
                    <a:bodyPr lIns="66960" rIns="66960"/>
                    <a:p>
                      <a:pPr algn="ctr">
                        <a:lnSpc>
                          <a:spcPct val="100000"/>
                        </a:lnSpc>
                      </a:pPr>
                      <a:r>
                        <a:rPr b="0" lang="en-GB" sz="1400" spc="-1" strike="noStrike">
                          <a:solidFill>
                            <a:srgbClr val="000000"/>
                          </a:solidFill>
                          <a:latin typeface="Arial"/>
                          <a:ea typeface="Calibri"/>
                        </a:rPr>
                        <a:t>30</a:t>
                      </a:r>
                      <a:endParaRPr b="0" lang="en-GB" sz="1400" spc="-1" strike="noStrike">
                        <a:latin typeface="Arial"/>
                      </a:endParaRPr>
                    </a:p>
                  </a:txBody>
                  <a:tcPr marL="66960" marR="66960">
                    <a:lnL w="12240">
                      <a:solidFill>
                        <a:srgbClr val="000000"/>
                      </a:solidFill>
                    </a:lnL>
                    <a:lnR w="28080">
                      <a:solidFill>
                        <a:srgbClr val="000000"/>
                      </a:solidFill>
                    </a:lnR>
                    <a:lnT w="12240">
                      <a:solidFill>
                        <a:srgbClr val="000000"/>
                      </a:solidFill>
                    </a:lnT>
                    <a:lnB w="12240">
                      <a:solidFill>
                        <a:srgbClr val="000000"/>
                      </a:solidFill>
                    </a:lnB>
                    <a:noFill/>
                  </a:tcPr>
                </a:tc>
              </a:tr>
              <a:tr h="291600">
                <a:tc gridSpan="3">
                  <a:txBody>
                    <a:bodyPr lIns="66960" rIns="66960"/>
                    <a:p>
                      <a:pPr>
                        <a:lnSpc>
                          <a:spcPct val="100000"/>
                        </a:lnSpc>
                      </a:pPr>
                      <a:r>
                        <a:rPr b="0" lang="en-GB" sz="1400" spc="-1" strike="noStrike">
                          <a:solidFill>
                            <a:srgbClr val="000000"/>
                          </a:solidFill>
                          <a:latin typeface="Arial"/>
                          <a:ea typeface="Calibri"/>
                        </a:rPr>
                        <a:t>B.                      Reconnaissance Visit</a:t>
                      </a:r>
                      <a:endParaRPr b="0" lang="en-GB" sz="1400" spc="-1" strike="noStrike">
                        <a:latin typeface="Arial"/>
                      </a:endParaRPr>
                    </a:p>
                  </a:txBody>
                  <a:tcPr marL="66960" marR="66960">
                    <a:lnL w="28080">
                      <a:solidFill>
                        <a:srgbClr val="000000"/>
                      </a:solidFill>
                    </a:lnL>
                    <a:lnR w="28080">
                      <a:solidFill>
                        <a:srgbClr val="000000"/>
                      </a:solidFill>
                    </a:lnR>
                    <a:lnT w="9360">
                      <a:solidFill>
                        <a:srgbClr val="000000"/>
                      </a:solidFill>
                    </a:lnT>
                    <a:lnB w="9360">
                      <a:solidFill>
                        <a:srgbClr val="000000"/>
                      </a:solidFill>
                    </a:lnB>
                    <a:noFill/>
                  </a:tcPr>
                </a:tc>
                <a:tc hMerge="1">
                  <a:tcPr>
                    <a:solidFill>
                      <a:srgbClr val="729fcf"/>
                    </a:solidFill>
                  </a:tcPr>
                </a:tc>
                <a:tc hMerge="1">
                  <a:tcPr>
                    <a:solidFill>
                      <a:srgbClr val="729fcf"/>
                    </a:solidFill>
                  </a:tcPr>
                </a:tc>
                <a:tc>
                  <a:txBody>
                    <a:bodyPr lIns="66960" rIns="66960"/>
                    <a:p>
                      <a:pPr algn="ctr">
                        <a:lnSpc>
                          <a:spcPct val="100000"/>
                        </a:lnSpc>
                      </a:pPr>
                      <a:r>
                        <a:rPr b="0" lang="en-GB" sz="1400" spc="-1" strike="noStrike">
                          <a:solidFill>
                            <a:srgbClr val="000000"/>
                          </a:solidFill>
                          <a:latin typeface="Arial"/>
                          <a:ea typeface="Calibri"/>
                        </a:rPr>
                        <a:t>3</a:t>
                      </a:r>
                      <a:endParaRPr b="0" lang="en-GB" sz="1400" spc="-1" strike="noStrike">
                        <a:latin typeface="Arial"/>
                      </a:endParaRPr>
                    </a:p>
                  </a:txBody>
                  <a:tcPr marL="66960" marR="66960">
                    <a:lnL w="28080">
                      <a:solidFill>
                        <a:srgbClr val="000000"/>
                      </a:solidFill>
                    </a:lnL>
                    <a:lnR w="12240">
                      <a:solidFill>
                        <a:srgbClr val="000000"/>
                      </a:solidFill>
                    </a:lnR>
                    <a:lnT w="12240">
                      <a:solidFill>
                        <a:srgbClr val="000000"/>
                      </a:solidFill>
                    </a:lnT>
                    <a:lnB w="12240">
                      <a:solidFill>
                        <a:srgbClr val="000000"/>
                      </a:solidFill>
                    </a:lnB>
                    <a:noFill/>
                  </a:tcPr>
                </a:tc>
                <a:tc>
                  <a:txBody>
                    <a:bodyPr lIns="66960" rIns="66960"/>
                    <a:p>
                      <a:pPr algn="ctr">
                        <a:lnSpc>
                          <a:spcPct val="100000"/>
                        </a:lnSpc>
                      </a:pPr>
                      <a:r>
                        <a:rPr b="0" lang="en-GB" sz="1400" spc="-1" strike="noStrike">
                          <a:solidFill>
                            <a:srgbClr val="000000"/>
                          </a:solidFill>
                          <a:latin typeface="Arial"/>
                          <a:ea typeface="Calibri"/>
                        </a:rPr>
                        <a:t>18</a:t>
                      </a:r>
                      <a:endParaRPr b="0" lang="en-GB" sz="1400" spc="-1" strike="noStrike">
                        <a:latin typeface="Arial"/>
                      </a:endParaRPr>
                    </a:p>
                  </a:txBody>
                  <a:tcPr marL="66960" marR="66960">
                    <a:lnL w="12240">
                      <a:solidFill>
                        <a:srgbClr val="000000"/>
                      </a:solidFill>
                    </a:lnL>
                    <a:lnR w="28080">
                      <a:solidFill>
                        <a:srgbClr val="000000"/>
                      </a:solidFill>
                    </a:lnR>
                    <a:lnT w="12240">
                      <a:solidFill>
                        <a:srgbClr val="000000"/>
                      </a:solidFill>
                    </a:lnT>
                    <a:lnB w="12240">
                      <a:solidFill>
                        <a:srgbClr val="000000"/>
                      </a:solidFill>
                    </a:lnB>
                    <a:noFill/>
                  </a:tcPr>
                </a:tc>
              </a:tr>
              <a:tr h="291600">
                <a:tc gridSpan="3">
                  <a:txBody>
                    <a:bodyPr lIns="66960" rIns="66960"/>
                    <a:p>
                      <a:pPr>
                        <a:lnSpc>
                          <a:spcPct val="100000"/>
                        </a:lnSpc>
                      </a:pPr>
                      <a:r>
                        <a:rPr b="0" lang="en-GB" sz="1400" spc="-1" strike="noStrike">
                          <a:solidFill>
                            <a:srgbClr val="000000"/>
                          </a:solidFill>
                          <a:latin typeface="Arial"/>
                          <a:ea typeface="Calibri"/>
                        </a:rPr>
                        <a:t>Focus 1 and 2: Weathering and erosion </a:t>
                      </a:r>
                      <a:endParaRPr b="0" lang="en-GB" sz="1400" spc="-1" strike="noStrike">
                        <a:latin typeface="Arial"/>
                      </a:endParaRPr>
                    </a:p>
                  </a:txBody>
                  <a:tcPr marL="66960" marR="66960">
                    <a:lnL w="38160">
                      <a:solidFill>
                        <a:srgbClr val="000000"/>
                      </a:solidFill>
                    </a:lnL>
                    <a:lnR w="28080">
                      <a:solidFill>
                        <a:srgbClr val="000000"/>
                      </a:solidFill>
                    </a:lnR>
                    <a:lnT w="9360">
                      <a:solidFill>
                        <a:srgbClr val="000000"/>
                      </a:solidFill>
                    </a:lnT>
                    <a:lnB w="12240">
                      <a:solidFill>
                        <a:srgbClr val="000000"/>
                      </a:solidFill>
                    </a:lnB>
                    <a:noFill/>
                  </a:tcPr>
                </a:tc>
                <a:tc hMerge="1">
                  <a:tcPr>
                    <a:solidFill>
                      <a:srgbClr val="729fcf"/>
                    </a:solidFill>
                  </a:tcPr>
                </a:tc>
                <a:tc hMerge="1">
                  <a:tcPr>
                    <a:solidFill>
                      <a:srgbClr val="729fcf"/>
                    </a:solidFill>
                  </a:tcPr>
                </a:tc>
                <a:tc>
                  <a:txBody>
                    <a:bodyPr lIns="66960" rIns="66960"/>
                    <a:p>
                      <a:pPr algn="ctr">
                        <a:lnSpc>
                          <a:spcPct val="100000"/>
                        </a:lnSpc>
                      </a:pPr>
                      <a:r>
                        <a:rPr b="0" lang="en-GB" sz="1400" spc="-1" strike="noStrike">
                          <a:solidFill>
                            <a:srgbClr val="000000"/>
                          </a:solidFill>
                          <a:latin typeface="Arial"/>
                          <a:ea typeface="Calibri"/>
                        </a:rPr>
                        <a:t>4</a:t>
                      </a:r>
                      <a:endParaRPr b="0" lang="en-GB" sz="1400" spc="-1" strike="noStrike">
                        <a:latin typeface="Arial"/>
                      </a:endParaRPr>
                    </a:p>
                  </a:txBody>
                  <a:tcPr marL="66960" marR="66960">
                    <a:lnL w="28080">
                      <a:solidFill>
                        <a:srgbClr val="000000"/>
                      </a:solidFill>
                    </a:lnL>
                    <a:lnR w="12240">
                      <a:solidFill>
                        <a:srgbClr val="000000"/>
                      </a:solidFill>
                    </a:lnR>
                    <a:lnT w="12240">
                      <a:solidFill>
                        <a:srgbClr val="000000"/>
                      </a:solidFill>
                    </a:lnT>
                    <a:lnB w="12240">
                      <a:solidFill>
                        <a:srgbClr val="000000"/>
                      </a:solidFill>
                    </a:lnB>
                    <a:noFill/>
                  </a:tcPr>
                </a:tc>
                <a:tc>
                  <a:txBody>
                    <a:bodyPr lIns="66960" rIns="66960"/>
                    <a:p>
                      <a:pPr algn="ctr">
                        <a:lnSpc>
                          <a:spcPct val="100000"/>
                        </a:lnSpc>
                      </a:pPr>
                      <a:r>
                        <a:rPr b="0" lang="en-GB" sz="1400" spc="-1" strike="noStrike">
                          <a:solidFill>
                            <a:srgbClr val="000000"/>
                          </a:solidFill>
                          <a:latin typeface="Arial"/>
                          <a:ea typeface="Calibri"/>
                        </a:rPr>
                        <a:t>14</a:t>
                      </a:r>
                      <a:endParaRPr b="0" lang="en-GB" sz="1400" spc="-1" strike="noStrike">
                        <a:latin typeface="Arial"/>
                      </a:endParaRPr>
                    </a:p>
                  </a:txBody>
                  <a:tcPr marL="66960" marR="66960">
                    <a:lnL w="12240">
                      <a:solidFill>
                        <a:srgbClr val="000000"/>
                      </a:solidFill>
                    </a:lnL>
                    <a:lnR w="28080">
                      <a:solidFill>
                        <a:srgbClr val="000000"/>
                      </a:solidFill>
                    </a:lnR>
                    <a:lnT w="12240">
                      <a:solidFill>
                        <a:srgbClr val="000000"/>
                      </a:solidFill>
                    </a:lnT>
                    <a:lnB w="12240">
                      <a:solidFill>
                        <a:srgbClr val="000000"/>
                      </a:solidFill>
                    </a:lnB>
                    <a:noFill/>
                  </a:tcPr>
                </a:tc>
              </a:tr>
              <a:tr h="291600">
                <a:tc gridSpan="3">
                  <a:txBody>
                    <a:bodyPr lIns="66960" rIns="66960"/>
                    <a:p>
                      <a:pPr>
                        <a:lnSpc>
                          <a:spcPct val="100000"/>
                        </a:lnSpc>
                      </a:pPr>
                      <a:r>
                        <a:rPr b="0" lang="en-GB" sz="1400" spc="-1" strike="noStrike">
                          <a:solidFill>
                            <a:srgbClr val="000000"/>
                          </a:solidFill>
                          <a:latin typeface="Arial"/>
                          <a:ea typeface="Calibri"/>
                        </a:rPr>
                        <a:t>Focus 3:           Soils</a:t>
                      </a:r>
                      <a:endParaRPr b="0" lang="en-GB" sz="1400" spc="-1" strike="noStrike">
                        <a:latin typeface="Arial"/>
                      </a:endParaRPr>
                    </a:p>
                  </a:txBody>
                  <a:tcPr marL="66960" marR="66960">
                    <a:lnL w="38160">
                      <a:solidFill>
                        <a:srgbClr val="000000"/>
                      </a:solidFill>
                    </a:lnL>
                    <a:lnR w="28080">
                      <a:solidFill>
                        <a:srgbClr val="000000"/>
                      </a:solidFill>
                    </a:lnR>
                    <a:lnT w="12240">
                      <a:solidFill>
                        <a:srgbClr val="000000"/>
                      </a:solidFill>
                    </a:lnT>
                    <a:lnB w="12240">
                      <a:solidFill>
                        <a:srgbClr val="000000"/>
                      </a:solidFill>
                    </a:lnB>
                    <a:noFill/>
                  </a:tcPr>
                </a:tc>
                <a:tc hMerge="1">
                  <a:tcPr>
                    <a:solidFill>
                      <a:srgbClr val="729fcf"/>
                    </a:solidFill>
                  </a:tcPr>
                </a:tc>
                <a:tc hMerge="1">
                  <a:tcPr>
                    <a:solidFill>
                      <a:srgbClr val="729fcf"/>
                    </a:solidFill>
                  </a:tcPr>
                </a:tc>
                <a:tc>
                  <a:txBody>
                    <a:bodyPr lIns="66960" rIns="66960"/>
                    <a:p>
                      <a:pPr algn="ctr">
                        <a:lnSpc>
                          <a:spcPct val="100000"/>
                        </a:lnSpc>
                      </a:pPr>
                      <a:r>
                        <a:rPr b="0" lang="en-GB" sz="1400" spc="-1" strike="noStrike">
                          <a:solidFill>
                            <a:srgbClr val="000000"/>
                          </a:solidFill>
                          <a:latin typeface="Arial"/>
                          <a:ea typeface="Calibri"/>
                        </a:rPr>
                        <a:t>1</a:t>
                      </a:r>
                      <a:endParaRPr b="0" lang="en-GB" sz="1400" spc="-1" strike="noStrike">
                        <a:latin typeface="Arial"/>
                      </a:endParaRPr>
                    </a:p>
                  </a:txBody>
                  <a:tcPr marL="66960" marR="66960">
                    <a:lnL w="28080">
                      <a:solidFill>
                        <a:srgbClr val="000000"/>
                      </a:solidFill>
                    </a:lnL>
                    <a:lnR w="12240">
                      <a:solidFill>
                        <a:srgbClr val="000000"/>
                      </a:solidFill>
                    </a:lnR>
                    <a:lnT w="12240">
                      <a:solidFill>
                        <a:srgbClr val="000000"/>
                      </a:solidFill>
                    </a:lnT>
                    <a:lnB w="12240">
                      <a:solidFill>
                        <a:srgbClr val="000000"/>
                      </a:solidFill>
                    </a:lnB>
                    <a:noFill/>
                  </a:tcPr>
                </a:tc>
                <a:tc>
                  <a:txBody>
                    <a:bodyPr lIns="66960" rIns="66960"/>
                    <a:p>
                      <a:pPr algn="ctr">
                        <a:lnSpc>
                          <a:spcPct val="100000"/>
                        </a:lnSpc>
                      </a:pPr>
                      <a:r>
                        <a:rPr b="0" lang="en-GB" sz="1400" spc="-1" strike="noStrike">
                          <a:solidFill>
                            <a:srgbClr val="000000"/>
                          </a:solidFill>
                          <a:latin typeface="Arial"/>
                          <a:ea typeface="Calibri"/>
                        </a:rPr>
                        <a:t>52</a:t>
                      </a:r>
                      <a:endParaRPr b="0" lang="en-GB" sz="1400" spc="-1" strike="noStrike">
                        <a:latin typeface="Arial"/>
                      </a:endParaRPr>
                    </a:p>
                  </a:txBody>
                  <a:tcPr marL="66960" marR="66960">
                    <a:lnL w="12240">
                      <a:solidFill>
                        <a:srgbClr val="000000"/>
                      </a:solidFill>
                    </a:lnL>
                    <a:lnR w="28080">
                      <a:solidFill>
                        <a:srgbClr val="000000"/>
                      </a:solidFill>
                    </a:lnR>
                    <a:lnT w="12240">
                      <a:solidFill>
                        <a:srgbClr val="000000"/>
                      </a:solidFill>
                    </a:lnT>
                    <a:lnB w="12240">
                      <a:solidFill>
                        <a:srgbClr val="000000"/>
                      </a:solidFill>
                    </a:lnB>
                    <a:noFill/>
                  </a:tcPr>
                </a:tc>
              </a:tr>
              <a:tr h="291600">
                <a:tc gridSpan="3">
                  <a:txBody>
                    <a:bodyPr lIns="66960" rIns="66960"/>
                    <a:p>
                      <a:pPr>
                        <a:lnSpc>
                          <a:spcPct val="100000"/>
                        </a:lnSpc>
                      </a:pPr>
                      <a:r>
                        <a:rPr b="0" lang="en-GB" sz="1400" spc="-1" strike="noStrike">
                          <a:solidFill>
                            <a:srgbClr val="000000"/>
                          </a:solidFill>
                          <a:latin typeface="Arial"/>
                          <a:ea typeface="Calibri"/>
                        </a:rPr>
                        <a:t>Focus 4:           Rock Group </a:t>
                      </a:r>
                      <a:endParaRPr b="0" lang="en-GB" sz="1400" spc="-1" strike="noStrike">
                        <a:latin typeface="Arial"/>
                      </a:endParaRPr>
                    </a:p>
                  </a:txBody>
                  <a:tcPr marL="66960" marR="66960">
                    <a:lnL w="38160">
                      <a:solidFill>
                        <a:srgbClr val="000000"/>
                      </a:solidFill>
                    </a:lnL>
                    <a:lnR w="28080">
                      <a:solidFill>
                        <a:srgbClr val="000000"/>
                      </a:solidFill>
                    </a:lnR>
                    <a:lnT w="12240">
                      <a:solidFill>
                        <a:srgbClr val="000000"/>
                      </a:solidFill>
                    </a:lnT>
                    <a:lnB w="12240">
                      <a:solidFill>
                        <a:srgbClr val="000000"/>
                      </a:solidFill>
                    </a:lnB>
                    <a:noFill/>
                  </a:tcPr>
                </a:tc>
                <a:tc hMerge="1">
                  <a:tcPr>
                    <a:solidFill>
                      <a:srgbClr val="729fcf"/>
                    </a:solidFill>
                  </a:tcPr>
                </a:tc>
                <a:tc hMerge="1">
                  <a:tcPr>
                    <a:solidFill>
                      <a:srgbClr val="729fcf"/>
                    </a:solidFill>
                  </a:tcPr>
                </a:tc>
                <a:tc>
                  <a:txBody>
                    <a:bodyPr lIns="66960" rIns="66960"/>
                    <a:p>
                      <a:pPr algn="ctr">
                        <a:lnSpc>
                          <a:spcPct val="100000"/>
                        </a:lnSpc>
                      </a:pPr>
                      <a:r>
                        <a:rPr b="0" lang="en-GB" sz="1400" spc="-1" strike="noStrike">
                          <a:solidFill>
                            <a:srgbClr val="000000"/>
                          </a:solidFill>
                          <a:latin typeface="Arial"/>
                          <a:ea typeface="Calibri"/>
                        </a:rPr>
                        <a:t>2</a:t>
                      </a:r>
                      <a:endParaRPr b="0" lang="en-GB" sz="1400" spc="-1" strike="noStrike">
                        <a:latin typeface="Arial"/>
                      </a:endParaRPr>
                    </a:p>
                  </a:txBody>
                  <a:tcPr marL="66960" marR="66960">
                    <a:lnL w="28080">
                      <a:solidFill>
                        <a:srgbClr val="000000"/>
                      </a:solidFill>
                    </a:lnL>
                    <a:lnR w="12240">
                      <a:solidFill>
                        <a:srgbClr val="000000"/>
                      </a:solidFill>
                    </a:lnR>
                    <a:lnT w="12240">
                      <a:solidFill>
                        <a:srgbClr val="000000"/>
                      </a:solidFill>
                    </a:lnT>
                    <a:lnB w="12240">
                      <a:solidFill>
                        <a:srgbClr val="000000"/>
                      </a:solidFill>
                    </a:lnB>
                    <a:noFill/>
                  </a:tcPr>
                </a:tc>
                <a:tc>
                  <a:txBody>
                    <a:bodyPr lIns="66960" rIns="66960"/>
                    <a:p>
                      <a:pPr algn="ctr">
                        <a:lnSpc>
                          <a:spcPct val="100000"/>
                        </a:lnSpc>
                      </a:pPr>
                      <a:r>
                        <a:rPr b="0" lang="en-GB" sz="1400" spc="-1" strike="noStrike">
                          <a:solidFill>
                            <a:srgbClr val="000000"/>
                          </a:solidFill>
                          <a:latin typeface="Arial"/>
                          <a:ea typeface="Calibri"/>
                        </a:rPr>
                        <a:t>14</a:t>
                      </a:r>
                      <a:endParaRPr b="0" lang="en-GB" sz="1400" spc="-1" strike="noStrike">
                        <a:latin typeface="Arial"/>
                      </a:endParaRPr>
                    </a:p>
                  </a:txBody>
                  <a:tcPr marL="66960" marR="66960">
                    <a:lnL w="12240">
                      <a:solidFill>
                        <a:srgbClr val="000000"/>
                      </a:solidFill>
                    </a:lnL>
                    <a:lnR w="28080">
                      <a:solidFill>
                        <a:srgbClr val="000000"/>
                      </a:solidFill>
                    </a:lnR>
                    <a:lnT w="12240">
                      <a:solidFill>
                        <a:srgbClr val="000000"/>
                      </a:solidFill>
                    </a:lnT>
                    <a:lnB w="12240">
                      <a:solidFill>
                        <a:srgbClr val="000000"/>
                      </a:solidFill>
                    </a:lnB>
                    <a:noFill/>
                  </a:tcPr>
                </a:tc>
              </a:tr>
              <a:tr h="291600">
                <a:tc gridSpan="3">
                  <a:txBody>
                    <a:bodyPr lIns="66960" rIns="66960"/>
                    <a:p>
                      <a:pPr>
                        <a:lnSpc>
                          <a:spcPct val="100000"/>
                        </a:lnSpc>
                      </a:pPr>
                      <a:r>
                        <a:rPr b="0" lang="en-GB" sz="1400" spc="-1" strike="noStrike">
                          <a:solidFill>
                            <a:srgbClr val="000000"/>
                          </a:solidFill>
                          <a:latin typeface="Arial"/>
                          <a:ea typeface="Calibri"/>
                        </a:rPr>
                        <a:t>Focus 5:           Grains</a:t>
                      </a:r>
                      <a:endParaRPr b="0" lang="en-GB" sz="1400" spc="-1" strike="noStrike">
                        <a:latin typeface="Arial"/>
                      </a:endParaRPr>
                    </a:p>
                  </a:txBody>
                  <a:tcPr marL="66960" marR="66960">
                    <a:lnL w="38160">
                      <a:solidFill>
                        <a:srgbClr val="000000"/>
                      </a:solidFill>
                    </a:lnL>
                    <a:lnR w="28080">
                      <a:solidFill>
                        <a:srgbClr val="000000"/>
                      </a:solidFill>
                    </a:lnR>
                    <a:lnT w="12240">
                      <a:solidFill>
                        <a:srgbClr val="000000"/>
                      </a:solidFill>
                    </a:lnT>
                    <a:lnB w="12240">
                      <a:solidFill>
                        <a:srgbClr val="000000"/>
                      </a:solidFill>
                    </a:lnB>
                    <a:noFill/>
                  </a:tcPr>
                </a:tc>
                <a:tc hMerge="1">
                  <a:tcPr>
                    <a:solidFill>
                      <a:srgbClr val="729fcf"/>
                    </a:solidFill>
                  </a:tcPr>
                </a:tc>
                <a:tc hMerge="1">
                  <a:tcPr>
                    <a:solidFill>
                      <a:srgbClr val="729fcf"/>
                    </a:solidFill>
                  </a:tcPr>
                </a:tc>
                <a:tc>
                  <a:txBody>
                    <a:bodyPr lIns="66960" rIns="66960"/>
                    <a:p>
                      <a:pPr algn="ctr">
                        <a:lnSpc>
                          <a:spcPct val="100000"/>
                        </a:lnSpc>
                      </a:pPr>
                      <a:r>
                        <a:rPr b="0" lang="en-GB" sz="1400" spc="-1" strike="noStrike">
                          <a:solidFill>
                            <a:srgbClr val="000000"/>
                          </a:solidFill>
                          <a:latin typeface="Arial"/>
                          <a:ea typeface="Calibri"/>
                        </a:rPr>
                        <a:t>1</a:t>
                      </a:r>
                      <a:endParaRPr b="0" lang="en-GB" sz="1400" spc="-1" strike="noStrike">
                        <a:latin typeface="Arial"/>
                      </a:endParaRPr>
                    </a:p>
                  </a:txBody>
                  <a:tcPr marL="66960" marR="66960">
                    <a:lnL w="28080">
                      <a:solidFill>
                        <a:srgbClr val="000000"/>
                      </a:solidFill>
                    </a:lnL>
                    <a:lnR w="12240">
                      <a:solidFill>
                        <a:srgbClr val="000000"/>
                      </a:solidFill>
                    </a:lnR>
                    <a:lnT w="12240">
                      <a:solidFill>
                        <a:srgbClr val="000000"/>
                      </a:solidFill>
                    </a:lnT>
                    <a:lnB w="12240">
                      <a:solidFill>
                        <a:srgbClr val="000000"/>
                      </a:solidFill>
                    </a:lnB>
                    <a:noFill/>
                  </a:tcPr>
                </a:tc>
                <a:tc>
                  <a:txBody>
                    <a:bodyPr lIns="66960" rIns="66960"/>
                    <a:p>
                      <a:pPr algn="ctr">
                        <a:lnSpc>
                          <a:spcPct val="100000"/>
                        </a:lnSpc>
                      </a:pPr>
                      <a:r>
                        <a:rPr b="0" lang="en-GB" sz="1400" spc="-1" strike="noStrike">
                          <a:solidFill>
                            <a:srgbClr val="000000"/>
                          </a:solidFill>
                          <a:latin typeface="Arial"/>
                          <a:ea typeface="Calibri"/>
                        </a:rPr>
                        <a:t>42</a:t>
                      </a:r>
                      <a:endParaRPr b="0" lang="en-GB" sz="1400" spc="-1" strike="noStrike">
                        <a:latin typeface="Arial"/>
                      </a:endParaRPr>
                    </a:p>
                  </a:txBody>
                  <a:tcPr marL="66960" marR="66960">
                    <a:lnL w="12240">
                      <a:solidFill>
                        <a:srgbClr val="000000"/>
                      </a:solidFill>
                    </a:lnL>
                    <a:lnR w="28080">
                      <a:solidFill>
                        <a:srgbClr val="000000"/>
                      </a:solidFill>
                    </a:lnR>
                    <a:lnT w="12240">
                      <a:solidFill>
                        <a:srgbClr val="000000"/>
                      </a:solidFill>
                    </a:lnT>
                    <a:lnB w="12240">
                      <a:solidFill>
                        <a:srgbClr val="000000"/>
                      </a:solidFill>
                    </a:lnB>
                    <a:noFill/>
                  </a:tcPr>
                </a:tc>
              </a:tr>
              <a:tr h="291600">
                <a:tc gridSpan="3">
                  <a:txBody>
                    <a:bodyPr lIns="66960" rIns="66960"/>
                    <a:p>
                      <a:pPr>
                        <a:lnSpc>
                          <a:spcPct val="100000"/>
                        </a:lnSpc>
                      </a:pPr>
                      <a:r>
                        <a:rPr b="0" lang="en-GB" sz="1400" spc="-1" strike="noStrike">
                          <a:solidFill>
                            <a:srgbClr val="000000"/>
                          </a:solidFill>
                          <a:latin typeface="Arial"/>
                          <a:ea typeface="Calibri"/>
                        </a:rPr>
                        <a:t>Focus 6:           Sedimentary structures</a:t>
                      </a:r>
                      <a:endParaRPr b="0" lang="en-GB" sz="1400" spc="-1" strike="noStrike">
                        <a:latin typeface="Arial"/>
                      </a:endParaRPr>
                    </a:p>
                  </a:txBody>
                  <a:tcPr marL="66960" marR="66960">
                    <a:lnL w="38160">
                      <a:solidFill>
                        <a:srgbClr val="000000"/>
                      </a:solidFill>
                    </a:lnL>
                    <a:lnR w="28080">
                      <a:solidFill>
                        <a:srgbClr val="000000"/>
                      </a:solidFill>
                    </a:lnR>
                    <a:lnT w="12240">
                      <a:solidFill>
                        <a:srgbClr val="000000"/>
                      </a:solidFill>
                    </a:lnT>
                    <a:lnB w="12240">
                      <a:solidFill>
                        <a:srgbClr val="000000"/>
                      </a:solidFill>
                    </a:lnB>
                    <a:noFill/>
                  </a:tcPr>
                </a:tc>
                <a:tc hMerge="1">
                  <a:tcPr>
                    <a:solidFill>
                      <a:srgbClr val="729fcf"/>
                    </a:solidFill>
                  </a:tcPr>
                </a:tc>
                <a:tc hMerge="1">
                  <a:tcPr>
                    <a:solidFill>
                      <a:srgbClr val="729fcf"/>
                    </a:solidFill>
                  </a:tcPr>
                </a:tc>
                <a:tc>
                  <a:txBody>
                    <a:bodyPr lIns="66960" rIns="66960"/>
                    <a:p>
                      <a:pPr algn="ctr">
                        <a:lnSpc>
                          <a:spcPct val="100000"/>
                        </a:lnSpc>
                      </a:pPr>
                      <a:r>
                        <a:rPr b="0" lang="en-GB" sz="1400" spc="-1" strike="noStrike">
                          <a:solidFill>
                            <a:srgbClr val="000000"/>
                          </a:solidFill>
                          <a:latin typeface="Arial"/>
                          <a:ea typeface="Calibri"/>
                        </a:rPr>
                        <a:t>3</a:t>
                      </a:r>
                      <a:endParaRPr b="0" lang="en-GB" sz="1400" spc="-1" strike="noStrike">
                        <a:latin typeface="Arial"/>
                      </a:endParaRPr>
                    </a:p>
                  </a:txBody>
                  <a:tcPr marL="66960" marR="66960">
                    <a:lnL w="28080">
                      <a:solidFill>
                        <a:srgbClr val="000000"/>
                      </a:solidFill>
                    </a:lnL>
                    <a:lnR w="12240">
                      <a:solidFill>
                        <a:srgbClr val="000000"/>
                      </a:solidFill>
                    </a:lnR>
                    <a:lnT w="12240">
                      <a:solidFill>
                        <a:srgbClr val="000000"/>
                      </a:solidFill>
                    </a:lnT>
                    <a:lnB w="12240">
                      <a:solidFill>
                        <a:srgbClr val="000000"/>
                      </a:solidFill>
                    </a:lnB>
                    <a:noFill/>
                  </a:tcPr>
                </a:tc>
                <a:tc>
                  <a:txBody>
                    <a:bodyPr lIns="66960" rIns="66960"/>
                    <a:p>
                      <a:pPr algn="ctr">
                        <a:lnSpc>
                          <a:spcPct val="100000"/>
                        </a:lnSpc>
                      </a:pPr>
                      <a:r>
                        <a:rPr b="0" lang="en-GB" sz="1400" spc="-1" strike="noStrike">
                          <a:solidFill>
                            <a:srgbClr val="000000"/>
                          </a:solidFill>
                          <a:latin typeface="Arial"/>
                          <a:ea typeface="Calibri"/>
                        </a:rPr>
                        <a:t>23</a:t>
                      </a:r>
                      <a:endParaRPr b="0" lang="en-GB" sz="1400" spc="-1" strike="noStrike">
                        <a:latin typeface="Arial"/>
                      </a:endParaRPr>
                    </a:p>
                  </a:txBody>
                  <a:tcPr marL="66960" marR="66960">
                    <a:lnL w="12240">
                      <a:solidFill>
                        <a:srgbClr val="000000"/>
                      </a:solidFill>
                    </a:lnL>
                    <a:lnR w="28080">
                      <a:solidFill>
                        <a:srgbClr val="000000"/>
                      </a:solidFill>
                    </a:lnR>
                    <a:lnT w="12240">
                      <a:solidFill>
                        <a:srgbClr val="000000"/>
                      </a:solidFill>
                    </a:lnT>
                    <a:lnB w="12240">
                      <a:solidFill>
                        <a:srgbClr val="000000"/>
                      </a:solidFill>
                    </a:lnB>
                    <a:noFill/>
                  </a:tcPr>
                </a:tc>
              </a:tr>
              <a:tr h="291600">
                <a:tc gridSpan="3">
                  <a:txBody>
                    <a:bodyPr lIns="66960" rIns="66960"/>
                    <a:p>
                      <a:pPr>
                        <a:lnSpc>
                          <a:spcPct val="100000"/>
                        </a:lnSpc>
                      </a:pPr>
                      <a:r>
                        <a:rPr b="0" lang="en-GB" sz="1400" spc="-1" strike="noStrike">
                          <a:solidFill>
                            <a:srgbClr val="000000"/>
                          </a:solidFill>
                          <a:latin typeface="Arial"/>
                          <a:ea typeface="Calibri"/>
                        </a:rPr>
                        <a:t>Focus 9:           Tilted rocks</a:t>
                      </a:r>
                      <a:endParaRPr b="0" lang="en-GB" sz="1400" spc="-1" strike="noStrike">
                        <a:latin typeface="Arial"/>
                      </a:endParaRPr>
                    </a:p>
                  </a:txBody>
                  <a:tcPr marL="66960" marR="66960">
                    <a:lnL w="38160">
                      <a:solidFill>
                        <a:srgbClr val="000000"/>
                      </a:solidFill>
                    </a:lnL>
                    <a:lnR w="28080">
                      <a:solidFill>
                        <a:srgbClr val="000000"/>
                      </a:solidFill>
                    </a:lnR>
                    <a:lnT w="12240">
                      <a:solidFill>
                        <a:srgbClr val="000000"/>
                      </a:solidFill>
                    </a:lnT>
                    <a:lnB w="12240">
                      <a:solidFill>
                        <a:srgbClr val="000000"/>
                      </a:solidFill>
                    </a:lnB>
                    <a:noFill/>
                  </a:tcPr>
                </a:tc>
                <a:tc hMerge="1">
                  <a:tcPr>
                    <a:solidFill>
                      <a:srgbClr val="729fcf"/>
                    </a:solidFill>
                  </a:tcPr>
                </a:tc>
                <a:tc hMerge="1">
                  <a:tcPr>
                    <a:solidFill>
                      <a:srgbClr val="729fcf"/>
                    </a:solidFill>
                  </a:tcPr>
                </a:tc>
                <a:tc>
                  <a:txBody>
                    <a:bodyPr lIns="66960" rIns="66960"/>
                    <a:p>
                      <a:pPr algn="ctr">
                        <a:lnSpc>
                          <a:spcPct val="100000"/>
                        </a:lnSpc>
                      </a:pPr>
                      <a:r>
                        <a:rPr b="0" lang="en-GB" sz="1400" spc="-1" strike="noStrike">
                          <a:solidFill>
                            <a:srgbClr val="000000"/>
                          </a:solidFill>
                          <a:latin typeface="Arial"/>
                          <a:ea typeface="Calibri"/>
                        </a:rPr>
                        <a:t>2</a:t>
                      </a:r>
                      <a:endParaRPr b="0" lang="en-GB" sz="1400" spc="-1" strike="noStrike">
                        <a:latin typeface="Arial"/>
                      </a:endParaRPr>
                    </a:p>
                  </a:txBody>
                  <a:tcPr marL="66960" marR="66960">
                    <a:lnL w="28080">
                      <a:solidFill>
                        <a:srgbClr val="000000"/>
                      </a:solidFill>
                    </a:lnL>
                    <a:lnR w="12240">
                      <a:solidFill>
                        <a:srgbClr val="000000"/>
                      </a:solidFill>
                    </a:lnR>
                    <a:lnT w="12240">
                      <a:solidFill>
                        <a:srgbClr val="000000"/>
                      </a:solidFill>
                    </a:lnT>
                    <a:lnB w="12240">
                      <a:solidFill>
                        <a:srgbClr val="000000"/>
                      </a:solidFill>
                    </a:lnB>
                    <a:noFill/>
                  </a:tcPr>
                </a:tc>
                <a:tc>
                  <a:txBody>
                    <a:bodyPr lIns="66960" rIns="66960"/>
                    <a:p>
                      <a:pPr algn="ctr">
                        <a:lnSpc>
                          <a:spcPct val="100000"/>
                        </a:lnSpc>
                      </a:pPr>
                      <a:r>
                        <a:rPr b="0" lang="en-GB" sz="1400" spc="-1" strike="noStrike">
                          <a:solidFill>
                            <a:srgbClr val="000000"/>
                          </a:solidFill>
                          <a:latin typeface="Arial"/>
                          <a:ea typeface="Calibri"/>
                        </a:rPr>
                        <a:t>57</a:t>
                      </a:r>
                      <a:endParaRPr b="0" lang="en-GB" sz="1400" spc="-1" strike="noStrike">
                        <a:latin typeface="Arial"/>
                      </a:endParaRPr>
                    </a:p>
                  </a:txBody>
                  <a:tcPr marL="66960" marR="66960">
                    <a:lnL w="12240">
                      <a:solidFill>
                        <a:srgbClr val="000000"/>
                      </a:solidFill>
                    </a:lnL>
                    <a:lnR w="28080">
                      <a:solidFill>
                        <a:srgbClr val="000000"/>
                      </a:solidFill>
                    </a:lnR>
                    <a:lnT w="12240">
                      <a:solidFill>
                        <a:srgbClr val="000000"/>
                      </a:solidFill>
                    </a:lnT>
                    <a:lnB w="12240">
                      <a:solidFill>
                        <a:srgbClr val="000000"/>
                      </a:solidFill>
                    </a:lnB>
                    <a:noFill/>
                  </a:tcPr>
                </a:tc>
              </a:tr>
              <a:tr h="291600">
                <a:tc gridSpan="3">
                  <a:txBody>
                    <a:bodyPr lIns="66960" rIns="66960"/>
                    <a:p>
                      <a:pPr>
                        <a:lnSpc>
                          <a:spcPct val="100000"/>
                        </a:lnSpc>
                      </a:pPr>
                      <a:r>
                        <a:rPr b="0" lang="en-GB" sz="1400" spc="-1" strike="noStrike">
                          <a:solidFill>
                            <a:srgbClr val="000000"/>
                          </a:solidFill>
                          <a:latin typeface="Arial"/>
                          <a:ea typeface="Calibri"/>
                        </a:rPr>
                        <a:t>Focus 13:         Sequencing</a:t>
                      </a:r>
                      <a:endParaRPr b="0" lang="en-GB" sz="1400" spc="-1" strike="noStrike">
                        <a:latin typeface="Arial"/>
                      </a:endParaRPr>
                    </a:p>
                  </a:txBody>
                  <a:tcPr marL="66960" marR="66960">
                    <a:lnL w="38160">
                      <a:solidFill>
                        <a:srgbClr val="000000"/>
                      </a:solidFill>
                    </a:lnL>
                    <a:lnR w="28080">
                      <a:solidFill>
                        <a:srgbClr val="000000"/>
                      </a:solidFill>
                    </a:lnR>
                    <a:lnT w="12240">
                      <a:solidFill>
                        <a:srgbClr val="000000"/>
                      </a:solidFill>
                    </a:lnT>
                    <a:lnB w="12240">
                      <a:solidFill>
                        <a:srgbClr val="000000"/>
                      </a:solidFill>
                    </a:lnB>
                    <a:noFill/>
                  </a:tcPr>
                </a:tc>
                <a:tc hMerge="1">
                  <a:tcPr>
                    <a:solidFill>
                      <a:srgbClr val="729fcf"/>
                    </a:solidFill>
                  </a:tcPr>
                </a:tc>
                <a:tc hMerge="1">
                  <a:tcPr>
                    <a:solidFill>
                      <a:srgbClr val="729fcf"/>
                    </a:solidFill>
                  </a:tcPr>
                </a:tc>
                <a:tc>
                  <a:txBody>
                    <a:bodyPr lIns="66960" rIns="66960"/>
                    <a:p>
                      <a:pPr algn="ctr">
                        <a:lnSpc>
                          <a:spcPct val="100000"/>
                        </a:lnSpc>
                      </a:pPr>
                      <a:r>
                        <a:rPr b="0" lang="en-GB" sz="1400" spc="-1" strike="noStrike">
                          <a:solidFill>
                            <a:srgbClr val="000000"/>
                          </a:solidFill>
                          <a:latin typeface="Arial"/>
                          <a:ea typeface="Calibri"/>
                        </a:rPr>
                        <a:t>3</a:t>
                      </a:r>
                      <a:endParaRPr b="0" lang="en-GB" sz="1400" spc="-1" strike="noStrike">
                        <a:latin typeface="Arial"/>
                      </a:endParaRPr>
                    </a:p>
                  </a:txBody>
                  <a:tcPr marL="66960" marR="66960">
                    <a:lnL w="28080">
                      <a:solidFill>
                        <a:srgbClr val="000000"/>
                      </a:solidFill>
                    </a:lnL>
                    <a:lnR w="12240">
                      <a:solidFill>
                        <a:srgbClr val="000000"/>
                      </a:solidFill>
                    </a:lnR>
                    <a:lnT w="12240">
                      <a:solidFill>
                        <a:srgbClr val="000000"/>
                      </a:solidFill>
                    </a:lnT>
                    <a:lnB w="12240">
                      <a:solidFill>
                        <a:srgbClr val="000000"/>
                      </a:solidFill>
                    </a:lnB>
                    <a:noFill/>
                  </a:tcPr>
                </a:tc>
                <a:tc>
                  <a:txBody>
                    <a:bodyPr lIns="66960" rIns="66960"/>
                    <a:p>
                      <a:pPr algn="ctr">
                        <a:lnSpc>
                          <a:spcPct val="100000"/>
                        </a:lnSpc>
                      </a:pPr>
                      <a:r>
                        <a:rPr b="0" lang="en-GB" sz="1400" spc="-1" strike="noStrike">
                          <a:solidFill>
                            <a:srgbClr val="000000"/>
                          </a:solidFill>
                          <a:latin typeface="Arial"/>
                          <a:ea typeface="Calibri"/>
                        </a:rPr>
                        <a:t>16</a:t>
                      </a:r>
                      <a:endParaRPr b="0" lang="en-GB" sz="1400" spc="-1" strike="noStrike">
                        <a:latin typeface="Arial"/>
                      </a:endParaRPr>
                    </a:p>
                  </a:txBody>
                  <a:tcPr marL="66960" marR="66960">
                    <a:lnL w="12240">
                      <a:solidFill>
                        <a:srgbClr val="000000"/>
                      </a:solidFill>
                    </a:lnL>
                    <a:lnR w="28080">
                      <a:solidFill>
                        <a:srgbClr val="000000"/>
                      </a:solidFill>
                    </a:lnR>
                    <a:lnT w="12240">
                      <a:solidFill>
                        <a:srgbClr val="000000"/>
                      </a:solidFill>
                    </a:lnT>
                    <a:lnB w="12240">
                      <a:solidFill>
                        <a:srgbClr val="000000"/>
                      </a:solidFill>
                    </a:lnB>
                    <a:noFill/>
                  </a:tcPr>
                </a:tc>
              </a:tr>
              <a:tr h="291600">
                <a:tc gridSpan="3">
                  <a:txBody>
                    <a:bodyPr lIns="66960" rIns="66960"/>
                    <a:p>
                      <a:pPr>
                        <a:lnSpc>
                          <a:spcPct val="100000"/>
                        </a:lnSpc>
                      </a:pPr>
                      <a:r>
                        <a:rPr b="0" lang="en-GB" sz="1400" spc="-1" strike="noStrike">
                          <a:solidFill>
                            <a:srgbClr val="000000"/>
                          </a:solidFill>
                          <a:latin typeface="Arial"/>
                          <a:ea typeface="Calibri"/>
                        </a:rPr>
                        <a:t>Focus 14:         Tectonic plates</a:t>
                      </a:r>
                      <a:endParaRPr b="0" lang="en-GB" sz="1400" spc="-1" strike="noStrike">
                        <a:latin typeface="Arial"/>
                      </a:endParaRPr>
                    </a:p>
                  </a:txBody>
                  <a:tcPr marL="66960" marR="66960">
                    <a:lnL w="38160">
                      <a:solidFill>
                        <a:srgbClr val="000000"/>
                      </a:solidFill>
                    </a:lnL>
                    <a:lnR w="28080">
                      <a:solidFill>
                        <a:srgbClr val="000000"/>
                      </a:solidFill>
                    </a:lnR>
                    <a:lnT w="12240">
                      <a:solidFill>
                        <a:srgbClr val="000000"/>
                      </a:solidFill>
                    </a:lnT>
                    <a:lnB w="12240">
                      <a:solidFill>
                        <a:srgbClr val="000000"/>
                      </a:solidFill>
                    </a:lnB>
                    <a:noFill/>
                  </a:tcPr>
                </a:tc>
                <a:tc hMerge="1">
                  <a:tcPr>
                    <a:solidFill>
                      <a:srgbClr val="729fcf"/>
                    </a:solidFill>
                  </a:tcPr>
                </a:tc>
                <a:tc hMerge="1">
                  <a:tcPr>
                    <a:solidFill>
                      <a:srgbClr val="729fcf"/>
                    </a:solidFill>
                  </a:tcPr>
                </a:tc>
                <a:tc>
                  <a:txBody>
                    <a:bodyPr lIns="66960" rIns="66960"/>
                    <a:p>
                      <a:pPr algn="ctr">
                        <a:lnSpc>
                          <a:spcPct val="100000"/>
                        </a:lnSpc>
                      </a:pPr>
                      <a:r>
                        <a:rPr b="0" lang="en-GB" sz="1400" spc="-1" strike="noStrike">
                          <a:solidFill>
                            <a:srgbClr val="000000"/>
                          </a:solidFill>
                          <a:latin typeface="Arial"/>
                          <a:ea typeface="Calibri"/>
                        </a:rPr>
                        <a:t>3</a:t>
                      </a:r>
                      <a:endParaRPr b="0" lang="en-GB" sz="1400" spc="-1" strike="noStrike">
                        <a:latin typeface="Arial"/>
                      </a:endParaRPr>
                    </a:p>
                  </a:txBody>
                  <a:tcPr marL="66960" marR="66960">
                    <a:lnL w="28080">
                      <a:solidFill>
                        <a:srgbClr val="000000"/>
                      </a:solidFill>
                    </a:lnL>
                    <a:lnR w="12240">
                      <a:solidFill>
                        <a:srgbClr val="000000"/>
                      </a:solidFill>
                    </a:lnR>
                    <a:lnT w="12240">
                      <a:solidFill>
                        <a:srgbClr val="000000"/>
                      </a:solidFill>
                    </a:lnT>
                    <a:lnB w="12240">
                      <a:solidFill>
                        <a:srgbClr val="000000"/>
                      </a:solidFill>
                    </a:lnB>
                    <a:noFill/>
                  </a:tcPr>
                </a:tc>
                <a:tc>
                  <a:txBody>
                    <a:bodyPr lIns="66960" rIns="66960"/>
                    <a:p>
                      <a:pPr algn="ctr">
                        <a:lnSpc>
                          <a:spcPct val="100000"/>
                        </a:lnSpc>
                      </a:pPr>
                      <a:r>
                        <a:rPr b="0" lang="en-GB" sz="1400" spc="-1" strike="noStrike">
                          <a:solidFill>
                            <a:srgbClr val="000000"/>
                          </a:solidFill>
                          <a:latin typeface="Arial"/>
                          <a:ea typeface="Calibri"/>
                        </a:rPr>
                        <a:t>02</a:t>
                      </a:r>
                      <a:endParaRPr b="0" lang="en-GB" sz="1400" spc="-1" strike="noStrike">
                        <a:latin typeface="Arial"/>
                      </a:endParaRPr>
                    </a:p>
                  </a:txBody>
                  <a:tcPr marL="66960" marR="66960">
                    <a:lnL w="12240">
                      <a:solidFill>
                        <a:srgbClr val="000000"/>
                      </a:solidFill>
                    </a:lnL>
                    <a:lnR w="28080">
                      <a:solidFill>
                        <a:srgbClr val="000000"/>
                      </a:solidFill>
                    </a:lnR>
                    <a:lnT w="12240">
                      <a:solidFill>
                        <a:srgbClr val="000000"/>
                      </a:solidFill>
                    </a:lnT>
                    <a:lnB w="12240">
                      <a:solidFill>
                        <a:srgbClr val="000000"/>
                      </a:solidFill>
                    </a:lnB>
                    <a:noFill/>
                  </a:tcPr>
                </a:tc>
              </a:tr>
              <a:tr h="291600">
                <a:tc gridSpan="3">
                  <a:txBody>
                    <a:bodyPr lIns="66960" rIns="66960"/>
                    <a:p>
                      <a:pPr>
                        <a:lnSpc>
                          <a:spcPct val="100000"/>
                        </a:lnSpc>
                      </a:pPr>
                      <a:r>
                        <a:rPr b="0" lang="en-GB" sz="1400" spc="-1" strike="noStrike">
                          <a:solidFill>
                            <a:srgbClr val="000000"/>
                          </a:solidFill>
                          <a:latin typeface="Arial"/>
                          <a:ea typeface="Calibri"/>
                        </a:rPr>
                        <a:t>Focus 15:         Landscape</a:t>
                      </a:r>
                      <a:endParaRPr b="0" lang="en-GB" sz="1400" spc="-1" strike="noStrike">
                        <a:latin typeface="Arial"/>
                      </a:endParaRPr>
                    </a:p>
                  </a:txBody>
                  <a:tcPr marL="66960" marR="66960">
                    <a:lnL w="38160">
                      <a:solidFill>
                        <a:srgbClr val="000000"/>
                      </a:solidFill>
                    </a:lnL>
                    <a:lnR w="28080">
                      <a:solidFill>
                        <a:srgbClr val="000000"/>
                      </a:solidFill>
                    </a:lnR>
                    <a:lnT w="12240">
                      <a:solidFill>
                        <a:srgbClr val="000000"/>
                      </a:solidFill>
                    </a:lnT>
                    <a:lnB w="12240">
                      <a:solidFill>
                        <a:srgbClr val="000000"/>
                      </a:solidFill>
                    </a:lnB>
                    <a:noFill/>
                  </a:tcPr>
                </a:tc>
                <a:tc hMerge="1">
                  <a:tcPr>
                    <a:solidFill>
                      <a:srgbClr val="729fcf"/>
                    </a:solidFill>
                  </a:tcPr>
                </a:tc>
                <a:tc hMerge="1">
                  <a:tcPr>
                    <a:solidFill>
                      <a:srgbClr val="729fcf"/>
                    </a:solidFill>
                  </a:tcPr>
                </a:tc>
                <a:tc>
                  <a:txBody>
                    <a:bodyPr lIns="66960" rIns="66960"/>
                    <a:p>
                      <a:pPr algn="ctr">
                        <a:lnSpc>
                          <a:spcPct val="100000"/>
                        </a:lnSpc>
                      </a:pPr>
                      <a:r>
                        <a:rPr b="0" lang="en-GB" sz="1400" spc="-1" strike="noStrike">
                          <a:solidFill>
                            <a:srgbClr val="000000"/>
                          </a:solidFill>
                          <a:latin typeface="Arial"/>
                          <a:ea typeface="Calibri"/>
                        </a:rPr>
                        <a:t>2</a:t>
                      </a:r>
                      <a:endParaRPr b="0" lang="en-GB" sz="1400" spc="-1" strike="noStrike">
                        <a:latin typeface="Arial"/>
                      </a:endParaRPr>
                    </a:p>
                  </a:txBody>
                  <a:tcPr marL="66960" marR="66960">
                    <a:lnL w="28080">
                      <a:solidFill>
                        <a:srgbClr val="000000"/>
                      </a:solidFill>
                    </a:lnL>
                    <a:lnR w="12240">
                      <a:solidFill>
                        <a:srgbClr val="000000"/>
                      </a:solidFill>
                    </a:lnR>
                    <a:lnT w="12240">
                      <a:solidFill>
                        <a:srgbClr val="000000"/>
                      </a:solidFill>
                    </a:lnT>
                    <a:lnB w="12240">
                      <a:solidFill>
                        <a:srgbClr val="000000"/>
                      </a:solidFill>
                    </a:lnB>
                    <a:noFill/>
                  </a:tcPr>
                </a:tc>
                <a:tc>
                  <a:txBody>
                    <a:bodyPr lIns="66960" rIns="66960"/>
                    <a:p>
                      <a:pPr algn="ctr">
                        <a:lnSpc>
                          <a:spcPct val="100000"/>
                        </a:lnSpc>
                      </a:pPr>
                      <a:r>
                        <a:rPr b="0" lang="en-GB" sz="1400" spc="-1" strike="noStrike">
                          <a:solidFill>
                            <a:srgbClr val="000000"/>
                          </a:solidFill>
                          <a:latin typeface="Arial"/>
                          <a:ea typeface="Calibri"/>
                        </a:rPr>
                        <a:t>25</a:t>
                      </a:r>
                      <a:endParaRPr b="0" lang="en-GB" sz="1400" spc="-1" strike="noStrike">
                        <a:latin typeface="Arial"/>
                      </a:endParaRPr>
                    </a:p>
                  </a:txBody>
                  <a:tcPr marL="66960" marR="66960">
                    <a:lnL w="12240">
                      <a:solidFill>
                        <a:srgbClr val="000000"/>
                      </a:solidFill>
                    </a:lnL>
                    <a:lnR w="28080">
                      <a:solidFill>
                        <a:srgbClr val="000000"/>
                      </a:solidFill>
                    </a:lnR>
                    <a:lnT w="12240">
                      <a:solidFill>
                        <a:srgbClr val="000000"/>
                      </a:solidFill>
                    </a:lnT>
                    <a:lnB w="12240">
                      <a:solidFill>
                        <a:srgbClr val="000000"/>
                      </a:solidFill>
                    </a:lnB>
                    <a:noFill/>
                  </a:tcPr>
                </a:tc>
              </a:tr>
              <a:tr h="291600">
                <a:tc gridSpan="3">
                  <a:txBody>
                    <a:bodyPr lIns="66960" rIns="66960"/>
                    <a:p>
                      <a:pPr>
                        <a:lnSpc>
                          <a:spcPct val="100000"/>
                        </a:lnSpc>
                      </a:pPr>
                      <a:r>
                        <a:rPr b="0" lang="en-GB" sz="1400" spc="-1" strike="noStrike">
                          <a:solidFill>
                            <a:srgbClr val="000000"/>
                          </a:solidFill>
                          <a:latin typeface="Arial"/>
                          <a:ea typeface="Calibri"/>
                        </a:rPr>
                        <a:t>Focus 16:         Quarry economics</a:t>
                      </a:r>
                      <a:endParaRPr b="0" lang="en-GB" sz="1400" spc="-1" strike="noStrike">
                        <a:latin typeface="Arial"/>
                      </a:endParaRPr>
                    </a:p>
                  </a:txBody>
                  <a:tcPr marL="66960" marR="66960">
                    <a:lnL w="38160">
                      <a:solidFill>
                        <a:srgbClr val="000000"/>
                      </a:solidFill>
                    </a:lnL>
                    <a:lnR w="28080">
                      <a:solidFill>
                        <a:srgbClr val="000000"/>
                      </a:solidFill>
                    </a:lnR>
                    <a:lnT w="12240">
                      <a:solidFill>
                        <a:srgbClr val="000000"/>
                      </a:solidFill>
                    </a:lnT>
                    <a:lnB w="12240">
                      <a:solidFill>
                        <a:srgbClr val="000000"/>
                      </a:solidFill>
                    </a:lnB>
                    <a:noFill/>
                  </a:tcPr>
                </a:tc>
                <a:tc hMerge="1">
                  <a:tcPr>
                    <a:solidFill>
                      <a:srgbClr val="729fcf"/>
                    </a:solidFill>
                  </a:tcPr>
                </a:tc>
                <a:tc hMerge="1">
                  <a:tcPr>
                    <a:solidFill>
                      <a:srgbClr val="729fcf"/>
                    </a:solidFill>
                  </a:tcPr>
                </a:tc>
                <a:tc>
                  <a:txBody>
                    <a:bodyPr lIns="66960" rIns="66960"/>
                    <a:p>
                      <a:pPr algn="ctr">
                        <a:lnSpc>
                          <a:spcPct val="100000"/>
                        </a:lnSpc>
                      </a:pPr>
                      <a:r>
                        <a:rPr b="0" lang="en-GB" sz="1400" spc="-1" strike="noStrike">
                          <a:solidFill>
                            <a:srgbClr val="000000"/>
                          </a:solidFill>
                          <a:latin typeface="Arial"/>
                          <a:ea typeface="Calibri"/>
                        </a:rPr>
                        <a:t>5</a:t>
                      </a:r>
                      <a:endParaRPr b="0" lang="en-GB" sz="1400" spc="-1" strike="noStrike">
                        <a:latin typeface="Arial"/>
                      </a:endParaRPr>
                    </a:p>
                  </a:txBody>
                  <a:tcPr marL="66960" marR="66960">
                    <a:lnL w="28080">
                      <a:solidFill>
                        <a:srgbClr val="000000"/>
                      </a:solidFill>
                    </a:lnL>
                    <a:lnR w="12240">
                      <a:solidFill>
                        <a:srgbClr val="000000"/>
                      </a:solidFill>
                    </a:lnR>
                    <a:lnT w="12240">
                      <a:solidFill>
                        <a:srgbClr val="000000"/>
                      </a:solidFill>
                    </a:lnT>
                    <a:lnB w="12240">
                      <a:solidFill>
                        <a:srgbClr val="000000"/>
                      </a:solidFill>
                    </a:lnB>
                    <a:noFill/>
                  </a:tcPr>
                </a:tc>
                <a:tc>
                  <a:txBody>
                    <a:bodyPr lIns="66960" rIns="66960"/>
                    <a:p>
                      <a:pPr algn="ctr">
                        <a:lnSpc>
                          <a:spcPct val="100000"/>
                        </a:lnSpc>
                      </a:pPr>
                      <a:r>
                        <a:rPr b="0" lang="en-GB" sz="1400" spc="-1" strike="noStrike">
                          <a:solidFill>
                            <a:srgbClr val="000000"/>
                          </a:solidFill>
                          <a:latin typeface="Arial"/>
                          <a:ea typeface="Calibri"/>
                        </a:rPr>
                        <a:t>33</a:t>
                      </a:r>
                      <a:endParaRPr b="0" lang="en-GB" sz="1400" spc="-1" strike="noStrike">
                        <a:latin typeface="Arial"/>
                      </a:endParaRPr>
                    </a:p>
                  </a:txBody>
                  <a:tcPr marL="66960" marR="66960">
                    <a:lnL w="12240">
                      <a:solidFill>
                        <a:srgbClr val="000000"/>
                      </a:solidFill>
                    </a:lnL>
                    <a:lnR w="28080">
                      <a:solidFill>
                        <a:srgbClr val="000000"/>
                      </a:solidFill>
                    </a:lnR>
                    <a:lnT w="12240">
                      <a:solidFill>
                        <a:srgbClr val="000000"/>
                      </a:solidFill>
                    </a:lnT>
                    <a:lnB w="12240">
                      <a:solidFill>
                        <a:srgbClr val="000000"/>
                      </a:solidFill>
                    </a:lnB>
                    <a:noFill/>
                  </a:tcPr>
                </a:tc>
              </a:tr>
              <a:tr h="291600">
                <a:tc gridSpan="3">
                  <a:txBody>
                    <a:bodyPr lIns="66960" rIns="66960"/>
                    <a:p>
                      <a:pPr>
                        <a:lnSpc>
                          <a:spcPct val="100000"/>
                        </a:lnSpc>
                      </a:pPr>
                      <a:r>
                        <a:rPr b="0" lang="en-GB" sz="1400" spc="-1" strike="noStrike">
                          <a:solidFill>
                            <a:srgbClr val="000000"/>
                          </a:solidFill>
                          <a:latin typeface="Arial"/>
                          <a:ea typeface="Calibri"/>
                        </a:rPr>
                        <a:t>Focus 17:         Quarry potential</a:t>
                      </a:r>
                      <a:endParaRPr b="0" lang="en-GB" sz="1400" spc="-1" strike="noStrike">
                        <a:latin typeface="Arial"/>
                      </a:endParaRPr>
                    </a:p>
                  </a:txBody>
                  <a:tcPr marL="66960" marR="66960">
                    <a:lnL w="38160">
                      <a:solidFill>
                        <a:srgbClr val="000000"/>
                      </a:solidFill>
                    </a:lnL>
                    <a:lnR w="28080">
                      <a:solidFill>
                        <a:srgbClr val="000000"/>
                      </a:solidFill>
                    </a:lnR>
                    <a:lnT w="12240">
                      <a:solidFill>
                        <a:srgbClr val="000000"/>
                      </a:solidFill>
                    </a:lnT>
                    <a:lnB w="12240">
                      <a:solidFill>
                        <a:srgbClr val="000000"/>
                      </a:solidFill>
                    </a:lnB>
                    <a:noFill/>
                  </a:tcPr>
                </a:tc>
                <a:tc hMerge="1">
                  <a:tcPr>
                    <a:solidFill>
                      <a:srgbClr val="729fcf"/>
                    </a:solidFill>
                  </a:tcPr>
                </a:tc>
                <a:tc hMerge="1">
                  <a:tcPr>
                    <a:solidFill>
                      <a:srgbClr val="729fcf"/>
                    </a:solidFill>
                  </a:tcPr>
                </a:tc>
                <a:tc>
                  <a:txBody>
                    <a:bodyPr lIns="66960" rIns="66960"/>
                    <a:p>
                      <a:pPr algn="ctr">
                        <a:lnSpc>
                          <a:spcPct val="100000"/>
                        </a:lnSpc>
                      </a:pPr>
                      <a:r>
                        <a:rPr b="0" lang="en-GB" sz="1400" spc="-1" strike="noStrike">
                          <a:solidFill>
                            <a:srgbClr val="000000"/>
                          </a:solidFill>
                          <a:latin typeface="Arial"/>
                          <a:ea typeface="Calibri"/>
                        </a:rPr>
                        <a:t>1</a:t>
                      </a:r>
                      <a:endParaRPr b="0" lang="en-GB" sz="1400" spc="-1" strike="noStrike">
                        <a:latin typeface="Arial"/>
                      </a:endParaRPr>
                    </a:p>
                  </a:txBody>
                  <a:tcPr marL="66960" marR="66960">
                    <a:lnL w="28080">
                      <a:solidFill>
                        <a:srgbClr val="000000"/>
                      </a:solidFill>
                    </a:lnL>
                    <a:lnR w="12240">
                      <a:solidFill>
                        <a:srgbClr val="000000"/>
                      </a:solidFill>
                    </a:lnR>
                    <a:lnT w="12240">
                      <a:solidFill>
                        <a:srgbClr val="000000"/>
                      </a:solidFill>
                    </a:lnT>
                    <a:lnB w="12240">
                      <a:solidFill>
                        <a:srgbClr val="000000"/>
                      </a:solidFill>
                    </a:lnB>
                    <a:noFill/>
                  </a:tcPr>
                </a:tc>
                <a:tc>
                  <a:txBody>
                    <a:bodyPr lIns="66960" rIns="66960"/>
                    <a:p>
                      <a:pPr algn="ctr">
                        <a:lnSpc>
                          <a:spcPct val="100000"/>
                        </a:lnSpc>
                      </a:pPr>
                      <a:r>
                        <a:rPr b="0" lang="en-GB" sz="1400" spc="-1" strike="noStrike">
                          <a:solidFill>
                            <a:srgbClr val="000000"/>
                          </a:solidFill>
                          <a:latin typeface="Arial"/>
                          <a:ea typeface="Calibri"/>
                        </a:rPr>
                        <a:t>37</a:t>
                      </a:r>
                      <a:endParaRPr b="0" lang="en-GB" sz="1400" spc="-1" strike="noStrike">
                        <a:latin typeface="Arial"/>
                      </a:endParaRPr>
                    </a:p>
                  </a:txBody>
                  <a:tcPr marL="66960" marR="66960">
                    <a:lnL w="12240">
                      <a:solidFill>
                        <a:srgbClr val="000000"/>
                      </a:solidFill>
                    </a:lnL>
                    <a:lnR w="28080">
                      <a:solidFill>
                        <a:srgbClr val="000000"/>
                      </a:solidFill>
                    </a:lnR>
                    <a:lnT w="12240">
                      <a:solidFill>
                        <a:srgbClr val="000000"/>
                      </a:solidFill>
                    </a:lnT>
                    <a:lnB w="12240">
                      <a:solidFill>
                        <a:srgbClr val="000000"/>
                      </a:solidFill>
                    </a:lnB>
                    <a:noFill/>
                  </a:tcPr>
                </a:tc>
              </a:tr>
              <a:tr h="291600">
                <a:tc gridSpan="3">
                  <a:txBody>
                    <a:bodyPr lIns="66960" rIns="66960"/>
                    <a:p>
                      <a:pPr>
                        <a:lnSpc>
                          <a:spcPct val="100000"/>
                        </a:lnSpc>
                      </a:pPr>
                      <a:r>
                        <a:rPr b="0" lang="en-GB" sz="1400" spc="-1" strike="noStrike">
                          <a:solidFill>
                            <a:srgbClr val="000000"/>
                          </a:solidFill>
                          <a:latin typeface="Arial"/>
                          <a:ea typeface="Calibri"/>
                        </a:rPr>
                        <a:t>Focus 18:         Recording</a:t>
                      </a:r>
                      <a:endParaRPr b="0" lang="en-GB" sz="1400" spc="-1" strike="noStrike">
                        <a:latin typeface="Arial"/>
                      </a:endParaRPr>
                    </a:p>
                  </a:txBody>
                  <a:tcPr marL="66960" marR="66960">
                    <a:lnL w="38160">
                      <a:solidFill>
                        <a:srgbClr val="000000"/>
                      </a:solidFill>
                    </a:lnL>
                    <a:lnR w="28080">
                      <a:solidFill>
                        <a:srgbClr val="000000"/>
                      </a:solidFill>
                    </a:lnR>
                    <a:lnT w="12240">
                      <a:solidFill>
                        <a:srgbClr val="000000"/>
                      </a:solidFill>
                    </a:lnT>
                    <a:lnB w="12240">
                      <a:solidFill>
                        <a:srgbClr val="000000"/>
                      </a:solidFill>
                    </a:lnB>
                    <a:noFill/>
                  </a:tcPr>
                </a:tc>
                <a:tc hMerge="1">
                  <a:tcPr>
                    <a:solidFill>
                      <a:srgbClr val="729fcf"/>
                    </a:solidFill>
                  </a:tcPr>
                </a:tc>
                <a:tc hMerge="1">
                  <a:tcPr>
                    <a:solidFill>
                      <a:srgbClr val="729fcf"/>
                    </a:solidFill>
                  </a:tcPr>
                </a:tc>
                <a:tc>
                  <a:txBody>
                    <a:bodyPr lIns="66960" rIns="66960"/>
                    <a:p>
                      <a:pPr algn="ctr">
                        <a:lnSpc>
                          <a:spcPct val="100000"/>
                        </a:lnSpc>
                      </a:pPr>
                      <a:r>
                        <a:rPr b="0" lang="en-GB" sz="1400" spc="-1" strike="noStrike">
                          <a:solidFill>
                            <a:srgbClr val="000000"/>
                          </a:solidFill>
                          <a:latin typeface="Arial"/>
                          <a:ea typeface="Calibri"/>
                        </a:rPr>
                        <a:t>4</a:t>
                      </a:r>
                      <a:endParaRPr b="0" lang="en-GB" sz="1400" spc="-1" strike="noStrike">
                        <a:latin typeface="Arial"/>
                      </a:endParaRPr>
                    </a:p>
                  </a:txBody>
                  <a:tcPr marL="66960" marR="66960">
                    <a:lnL w="28080">
                      <a:solidFill>
                        <a:srgbClr val="000000"/>
                      </a:solidFill>
                    </a:lnL>
                    <a:lnR w="12240">
                      <a:solidFill>
                        <a:srgbClr val="000000"/>
                      </a:solidFill>
                    </a:lnR>
                    <a:lnT w="12240">
                      <a:solidFill>
                        <a:srgbClr val="000000"/>
                      </a:solidFill>
                    </a:lnT>
                    <a:lnB w="12240">
                      <a:solidFill>
                        <a:srgbClr val="000000"/>
                      </a:solidFill>
                    </a:lnB>
                    <a:noFill/>
                  </a:tcPr>
                </a:tc>
                <a:tc>
                  <a:txBody>
                    <a:bodyPr lIns="66960" rIns="66960"/>
                    <a:p>
                      <a:pPr algn="ctr">
                        <a:lnSpc>
                          <a:spcPct val="100000"/>
                        </a:lnSpc>
                      </a:pPr>
                      <a:r>
                        <a:rPr b="0" lang="en-GB" sz="1400" spc="-1" strike="noStrike">
                          <a:solidFill>
                            <a:srgbClr val="000000"/>
                          </a:solidFill>
                          <a:latin typeface="Arial"/>
                          <a:ea typeface="Calibri"/>
                        </a:rPr>
                        <a:t>43</a:t>
                      </a:r>
                      <a:endParaRPr b="0" lang="en-GB" sz="1400" spc="-1" strike="noStrike">
                        <a:latin typeface="Arial"/>
                      </a:endParaRPr>
                    </a:p>
                  </a:txBody>
                  <a:tcPr marL="66960" marR="66960">
                    <a:lnL w="12240">
                      <a:solidFill>
                        <a:srgbClr val="000000"/>
                      </a:solidFill>
                    </a:lnL>
                    <a:lnR w="28080">
                      <a:solidFill>
                        <a:srgbClr val="000000"/>
                      </a:solidFill>
                    </a:lnR>
                    <a:lnT w="12240">
                      <a:solidFill>
                        <a:srgbClr val="000000"/>
                      </a:solidFill>
                    </a:lnT>
                    <a:lnB w="12240">
                      <a:solidFill>
                        <a:srgbClr val="000000"/>
                      </a:solidFill>
                    </a:lnB>
                    <a:noFill/>
                  </a:tcPr>
                </a:tc>
              </a:tr>
            </a:tbl>
          </a:graphicData>
        </a:graphic>
      </p:graphicFrame>
      <p:sp>
        <p:nvSpPr>
          <p:cNvPr id="151" name="CustomShape 3"/>
          <p:cNvSpPr/>
          <p:nvPr/>
        </p:nvSpPr>
        <p:spPr>
          <a:xfrm>
            <a:off x="540000" y="981360"/>
            <a:ext cx="13709880" cy="534240"/>
          </a:xfrm>
          <a:prstGeom prst="rect">
            <a:avLst/>
          </a:prstGeom>
          <a:noFill/>
          <a:ln>
            <a:noFill/>
          </a:ln>
        </p:spPr>
        <p:style>
          <a:lnRef idx="0"/>
          <a:fillRef idx="0"/>
          <a:effectRef idx="0"/>
          <a:fontRef idx="minor"/>
        </p:style>
      </p:sp>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CustomShape 1"/>
          <p:cNvSpPr/>
          <p:nvPr/>
        </p:nvSpPr>
        <p:spPr>
          <a:xfrm>
            <a:off x="757080" y="428760"/>
            <a:ext cx="3742560" cy="623520"/>
          </a:xfrm>
          <a:prstGeom prst="rect">
            <a:avLst/>
          </a:prstGeom>
          <a:noFill/>
          <a:ln>
            <a:noFill/>
          </a:ln>
        </p:spPr>
        <p:style>
          <a:lnRef idx="0"/>
          <a:fillRef idx="0"/>
          <a:effectRef idx="0"/>
          <a:fontRef idx="minor"/>
        </p:style>
        <p:txBody>
          <a:bodyPr lIns="90000" rIns="90000" tIns="46800" bIns="46800" anchor="ctr"/>
          <a:p>
            <a:pPr>
              <a:lnSpc>
                <a:spcPct val="100000"/>
              </a:lnSpc>
            </a:pPr>
            <a:r>
              <a:rPr b="1" lang="en-GB" sz="2400" spc="-1" strike="noStrike">
                <a:solidFill>
                  <a:srgbClr val="000000"/>
                </a:solidFill>
                <a:latin typeface="Arial"/>
              </a:rPr>
              <a:t>Any Quarry Guide</a:t>
            </a:r>
            <a:endParaRPr b="0" lang="en-GB" sz="2400" spc="-1" strike="noStrike">
              <a:latin typeface="Arial"/>
            </a:endParaRPr>
          </a:p>
        </p:txBody>
      </p:sp>
      <p:sp>
        <p:nvSpPr>
          <p:cNvPr id="153" name="CustomShape 2"/>
          <p:cNvSpPr/>
          <p:nvPr/>
        </p:nvSpPr>
        <p:spPr>
          <a:xfrm>
            <a:off x="971640" y="5661360"/>
            <a:ext cx="7457760" cy="1042200"/>
          </a:xfrm>
          <a:prstGeom prst="rect">
            <a:avLst/>
          </a:prstGeom>
          <a:noFill/>
          <a:ln>
            <a:noFill/>
          </a:ln>
        </p:spPr>
        <p:style>
          <a:lnRef idx="0"/>
          <a:fillRef idx="0"/>
          <a:effectRef idx="0"/>
          <a:fontRef idx="minor"/>
        </p:style>
        <p:txBody>
          <a:bodyPr lIns="90000" rIns="90000" tIns="46800" bIns="46800"/>
          <a:p>
            <a:pPr>
              <a:lnSpc>
                <a:spcPct val="100000"/>
              </a:lnSpc>
              <a:spcBef>
                <a:spcPts val="700"/>
              </a:spcBef>
            </a:pPr>
            <a:r>
              <a:rPr b="1" lang="en-GB" sz="2800" spc="-1" strike="noStrike">
                <a:solidFill>
                  <a:srgbClr val="000000"/>
                </a:solidFill>
                <a:latin typeface="Arial"/>
              </a:rPr>
              <a:t>A.i Preparation at school: Field equipment</a:t>
            </a:r>
            <a:endParaRPr b="0" lang="en-GB" sz="2800" spc="-1" strike="noStrike">
              <a:latin typeface="Arial"/>
            </a:endParaRPr>
          </a:p>
          <a:p>
            <a:pPr>
              <a:lnSpc>
                <a:spcPct val="100000"/>
              </a:lnSpc>
              <a:spcBef>
                <a:spcPts val="700"/>
              </a:spcBef>
            </a:pPr>
            <a:endParaRPr b="0" lang="en-GB" sz="2800" spc="-1" strike="noStrike">
              <a:latin typeface="Arial"/>
            </a:endParaRPr>
          </a:p>
        </p:txBody>
      </p:sp>
      <p:pic>
        <p:nvPicPr>
          <p:cNvPr id="154" name="Picture 4" descr=""/>
          <p:cNvPicPr/>
          <p:nvPr/>
        </p:nvPicPr>
        <p:blipFill>
          <a:blip r:embed="rId1"/>
          <a:stretch/>
        </p:blipFill>
        <p:spPr>
          <a:xfrm>
            <a:off x="1411920" y="1196640"/>
            <a:ext cx="6453360" cy="4319640"/>
          </a:xfrm>
          <a:prstGeom prst="rect">
            <a:avLst/>
          </a:prstGeom>
          <a:ln>
            <a:noFill/>
          </a:ln>
        </p:spPr>
      </p:pic>
    </p:spTree>
  </p:cSld>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CustomShape 1"/>
          <p:cNvSpPr/>
          <p:nvPr/>
        </p:nvSpPr>
        <p:spPr>
          <a:xfrm>
            <a:off x="746640" y="5581440"/>
            <a:ext cx="7821000" cy="1042200"/>
          </a:xfrm>
          <a:prstGeom prst="rect">
            <a:avLst/>
          </a:prstGeom>
          <a:noFill/>
          <a:ln>
            <a:noFill/>
          </a:ln>
        </p:spPr>
        <p:style>
          <a:lnRef idx="0"/>
          <a:fillRef idx="0"/>
          <a:effectRef idx="0"/>
          <a:fontRef idx="minor"/>
        </p:style>
        <p:txBody>
          <a:bodyPr lIns="90000" rIns="90000" tIns="46800" bIns="46800"/>
          <a:p>
            <a:pPr algn="ctr">
              <a:lnSpc>
                <a:spcPct val="100000"/>
              </a:lnSpc>
              <a:spcBef>
                <a:spcPts val="700"/>
              </a:spcBef>
            </a:pPr>
            <a:r>
              <a:rPr b="1" lang="en-GB" sz="2800" spc="-1" strike="noStrike">
                <a:solidFill>
                  <a:srgbClr val="000000"/>
                </a:solidFill>
                <a:latin typeface="Arial"/>
              </a:rPr>
              <a:t>A.ii Preparation at school: Desk-top survey</a:t>
            </a:r>
            <a:endParaRPr b="0" lang="en-GB" sz="2800" spc="-1" strike="noStrike">
              <a:latin typeface="Arial"/>
            </a:endParaRPr>
          </a:p>
          <a:p>
            <a:pPr algn="ctr">
              <a:lnSpc>
                <a:spcPct val="100000"/>
              </a:lnSpc>
              <a:spcBef>
                <a:spcPts val="700"/>
              </a:spcBef>
            </a:pPr>
            <a:r>
              <a:rPr b="1" lang="en-GB" sz="2600" spc="-1" strike="noStrike" u="sng">
                <a:solidFill>
                  <a:srgbClr val="ccccff"/>
                </a:solidFill>
                <a:uFillTx/>
                <a:latin typeface="Arial"/>
                <a:hlinkClick r:id="rId1"/>
              </a:rPr>
              <a:t>Video - Preparation</a:t>
            </a:r>
            <a:endParaRPr b="0" lang="en-GB" sz="2600" spc="-1" strike="noStrike">
              <a:latin typeface="Arial"/>
            </a:endParaRPr>
          </a:p>
          <a:p>
            <a:pPr>
              <a:lnSpc>
                <a:spcPct val="100000"/>
              </a:lnSpc>
              <a:spcBef>
                <a:spcPts val="700"/>
              </a:spcBef>
            </a:pPr>
            <a:r>
              <a:rPr b="0" lang="en-GB" sz="1800" spc="-1" strike="noStrike">
                <a:solidFill>
                  <a:srgbClr val="000000"/>
                </a:solidFill>
                <a:latin typeface="Arial"/>
              </a:rPr>
              <a:t>    </a:t>
            </a:r>
            <a:endParaRPr b="0" lang="en-GB" sz="1800" spc="-1" strike="noStrike">
              <a:latin typeface="Arial"/>
            </a:endParaRPr>
          </a:p>
        </p:txBody>
      </p:sp>
      <p:sp>
        <p:nvSpPr>
          <p:cNvPr id="156" name="CustomShape 2"/>
          <p:cNvSpPr/>
          <p:nvPr/>
        </p:nvSpPr>
        <p:spPr>
          <a:xfrm>
            <a:off x="1102680" y="390240"/>
            <a:ext cx="287532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GB" sz="2400" spc="-1" strike="noStrike">
                <a:solidFill>
                  <a:srgbClr val="000000"/>
                </a:solidFill>
                <a:latin typeface="Arial"/>
                <a:ea typeface="DejaVu Sans"/>
              </a:rPr>
              <a:t>Any Quarry Guide </a:t>
            </a:r>
            <a:endParaRPr b="0" lang="en-GB" sz="2400" spc="-1" strike="noStrike">
              <a:latin typeface="Arial"/>
            </a:endParaRPr>
          </a:p>
        </p:txBody>
      </p:sp>
      <p:pic>
        <p:nvPicPr>
          <p:cNvPr id="157" name="Picture 2" descr=""/>
          <p:cNvPicPr/>
          <p:nvPr/>
        </p:nvPicPr>
        <p:blipFill>
          <a:blip r:embed="rId2"/>
          <a:stretch/>
        </p:blipFill>
        <p:spPr>
          <a:xfrm>
            <a:off x="1259640" y="1052640"/>
            <a:ext cx="6561000" cy="4391640"/>
          </a:xfrm>
          <a:prstGeom prst="rect">
            <a:avLst/>
          </a:prstGeom>
          <a:ln>
            <a:noFill/>
          </a:ln>
        </p:spPr>
      </p:pic>
    </p:spTree>
  </p:cSld>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4149</TotalTime>
  <Application>LibreOffice/6.0.7.3$Linux_X86_64 LibreOffice_project/00m0$Build-3</Application>
  <Words>972</Words>
  <Paragraphs>214</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billy goat</dc:creator>
  <dc:description/>
  <dc:language>en-GB</dc:language>
  <cp:lastModifiedBy/>
  <cp:lastPrinted>2012-11-07T15:34:15Z</cp:lastPrinted>
  <dcterms:modified xsi:type="dcterms:W3CDTF">2020-07-01T10:31:28Z</dcterms:modified>
  <cp:revision>176</cp:revision>
  <dc:subject/>
  <dc:title>Name of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7</vt:i4>
  </property>
  <property fmtid="{D5CDD505-2E9C-101B-9397-08002B2CF9AE}" pid="8" name="PresentationFormat">
    <vt:lpwstr>On-screen Show (4:3)</vt:lpwstr>
  </property>
  <property fmtid="{D5CDD505-2E9C-101B-9397-08002B2CF9AE}" pid="9" name="ScaleCrop">
    <vt:bool>0</vt:bool>
  </property>
  <property fmtid="{D5CDD505-2E9C-101B-9397-08002B2CF9AE}" pid="10" name="ShareDoc">
    <vt:bool>0</vt:bool>
  </property>
  <property fmtid="{D5CDD505-2E9C-101B-9397-08002B2CF9AE}" pid="11" name="Slides">
    <vt:i4>31</vt:i4>
  </property>
</Properties>
</file>